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24EFC-AE14-4F8E-AED7-6CFFB77984F7}" v="22" dt="2023-03-19T03:13:54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Dillon" userId="69f874de28ae517d" providerId="LiveId" clId="{7BD24EFC-AE14-4F8E-AED7-6CFFB77984F7}"/>
    <pc:docChg chg="undo custSel addSld delSld modSld">
      <pc:chgData name="David Dillon" userId="69f874de28ae517d" providerId="LiveId" clId="{7BD24EFC-AE14-4F8E-AED7-6CFFB77984F7}" dt="2023-03-19T03:14:56.547" v="244" actId="179"/>
      <pc:docMkLst>
        <pc:docMk/>
      </pc:docMkLst>
      <pc:sldChg chg="modSp mod">
        <pc:chgData name="David Dillon" userId="69f874de28ae517d" providerId="LiveId" clId="{7BD24EFC-AE14-4F8E-AED7-6CFFB77984F7}" dt="2023-03-18T19:33:04.236" v="120" actId="20577"/>
        <pc:sldMkLst>
          <pc:docMk/>
          <pc:sldMk cId="1799135924" sldId="266"/>
        </pc:sldMkLst>
        <pc:spChg chg="mod">
          <ac:chgData name="David Dillon" userId="69f874de28ae517d" providerId="LiveId" clId="{7BD24EFC-AE14-4F8E-AED7-6CFFB77984F7}" dt="2023-03-18T19:33:04.236" v="120" actId="20577"/>
          <ac:spMkLst>
            <pc:docMk/>
            <pc:sldMk cId="1799135924" sldId="266"/>
            <ac:spMk id="3" creationId="{59DFB30D-2BA3-2355-1E89-AABEE01E1BE3}"/>
          </ac:spMkLst>
        </pc:spChg>
      </pc:sldChg>
      <pc:sldChg chg="modSp mod">
        <pc:chgData name="David Dillon" userId="69f874de28ae517d" providerId="LiveId" clId="{7BD24EFC-AE14-4F8E-AED7-6CFFB77984F7}" dt="2023-03-18T19:34:57.796" v="132" actId="20577"/>
        <pc:sldMkLst>
          <pc:docMk/>
          <pc:sldMk cId="1567118813" sldId="267"/>
        </pc:sldMkLst>
        <pc:spChg chg="mod">
          <ac:chgData name="David Dillon" userId="69f874de28ae517d" providerId="LiveId" clId="{7BD24EFC-AE14-4F8E-AED7-6CFFB77984F7}" dt="2023-03-18T19:34:57.796" v="132" actId="20577"/>
          <ac:spMkLst>
            <pc:docMk/>
            <pc:sldMk cId="1567118813" sldId="267"/>
            <ac:spMk id="3" creationId="{1E6436CA-E076-5C7C-6D55-C06F3BBB8E72}"/>
          </ac:spMkLst>
        </pc:spChg>
      </pc:sldChg>
      <pc:sldChg chg="modSp mod">
        <pc:chgData name="David Dillon" userId="69f874de28ae517d" providerId="LiveId" clId="{7BD24EFC-AE14-4F8E-AED7-6CFFB77984F7}" dt="2023-03-18T19:35:46.479" v="187" actId="20577"/>
        <pc:sldMkLst>
          <pc:docMk/>
          <pc:sldMk cId="2896269695" sldId="268"/>
        </pc:sldMkLst>
        <pc:spChg chg="mod">
          <ac:chgData name="David Dillon" userId="69f874de28ae517d" providerId="LiveId" clId="{7BD24EFC-AE14-4F8E-AED7-6CFFB77984F7}" dt="2023-03-18T19:35:46.479" v="187" actId="20577"/>
          <ac:spMkLst>
            <pc:docMk/>
            <pc:sldMk cId="2896269695" sldId="268"/>
            <ac:spMk id="3" creationId="{1E6436CA-E076-5C7C-6D55-C06F3BBB8E72}"/>
          </ac:spMkLst>
        </pc:spChg>
      </pc:sldChg>
      <pc:sldChg chg="addSp modSp new mod">
        <pc:chgData name="David Dillon" userId="69f874de28ae517d" providerId="LiveId" clId="{7BD24EFC-AE14-4F8E-AED7-6CFFB77984F7}" dt="2023-03-18T19:41:21.079" v="214" actId="1076"/>
        <pc:sldMkLst>
          <pc:docMk/>
          <pc:sldMk cId="2087162538" sldId="269"/>
        </pc:sldMkLst>
        <pc:spChg chg="add mod">
          <ac:chgData name="David Dillon" userId="69f874de28ae517d" providerId="LiveId" clId="{7BD24EFC-AE14-4F8E-AED7-6CFFB77984F7}" dt="2023-03-18T19:41:21.079" v="214" actId="1076"/>
          <ac:spMkLst>
            <pc:docMk/>
            <pc:sldMk cId="2087162538" sldId="269"/>
            <ac:spMk id="2" creationId="{9A80919C-07D2-139A-D9E0-DF911EA486D8}"/>
          </ac:spMkLst>
        </pc:spChg>
        <pc:picChg chg="add mod">
          <ac:chgData name="David Dillon" userId="69f874de28ae517d" providerId="LiveId" clId="{7BD24EFC-AE14-4F8E-AED7-6CFFB77984F7}" dt="2023-03-18T19:38:52.569" v="194" actId="14100"/>
          <ac:picMkLst>
            <pc:docMk/>
            <pc:sldMk cId="2087162538" sldId="269"/>
            <ac:picMk id="10242" creationId="{D158CC92-6C1E-68A8-D118-13A3C68FB128}"/>
          </ac:picMkLst>
        </pc:picChg>
      </pc:sldChg>
      <pc:sldChg chg="modSp add mod">
        <pc:chgData name="David Dillon" userId="69f874de28ae517d" providerId="LiveId" clId="{7BD24EFC-AE14-4F8E-AED7-6CFFB77984F7}" dt="2023-03-19T03:14:56.547" v="244" actId="179"/>
        <pc:sldMkLst>
          <pc:docMk/>
          <pc:sldMk cId="3490630312" sldId="270"/>
        </pc:sldMkLst>
        <pc:spChg chg="mod">
          <ac:chgData name="David Dillon" userId="69f874de28ae517d" providerId="LiveId" clId="{7BD24EFC-AE14-4F8E-AED7-6CFFB77984F7}" dt="2023-03-19T03:14:56.547" v="244" actId="179"/>
          <ac:spMkLst>
            <pc:docMk/>
            <pc:sldMk cId="3490630312" sldId="270"/>
            <ac:spMk id="2" creationId="{9A80919C-07D2-139A-D9E0-DF911EA486D8}"/>
          </ac:spMkLst>
        </pc:spChg>
        <pc:picChg chg="mod">
          <ac:chgData name="David Dillon" userId="69f874de28ae517d" providerId="LiveId" clId="{7BD24EFC-AE14-4F8E-AED7-6CFFB77984F7}" dt="2023-03-18T19:42:08.011" v="223" actId="14100"/>
          <ac:picMkLst>
            <pc:docMk/>
            <pc:sldMk cId="3490630312" sldId="270"/>
            <ac:picMk id="10242" creationId="{D158CC92-6C1E-68A8-D118-13A3C68FB128}"/>
          </ac:picMkLst>
        </pc:picChg>
      </pc:sldChg>
      <pc:sldChg chg="add del">
        <pc:chgData name="David Dillon" userId="69f874de28ae517d" providerId="LiveId" clId="{7BD24EFC-AE14-4F8E-AED7-6CFFB77984F7}" dt="2023-03-18T19:38:28.061" v="190"/>
        <pc:sldMkLst>
          <pc:docMk/>
          <pc:sldMk cId="4217124560" sldId="270"/>
        </pc:sldMkLst>
      </pc:sldChg>
      <pc:sldChg chg="addSp modSp new">
        <pc:chgData name="David Dillon" userId="69f874de28ae517d" providerId="LiveId" clId="{7BD24EFC-AE14-4F8E-AED7-6CFFB77984F7}" dt="2023-03-18T19:43:49.521" v="232" actId="14100"/>
        <pc:sldMkLst>
          <pc:docMk/>
          <pc:sldMk cId="3352872428" sldId="271"/>
        </pc:sldMkLst>
        <pc:picChg chg="add mod">
          <ac:chgData name="David Dillon" userId="69f874de28ae517d" providerId="LiveId" clId="{7BD24EFC-AE14-4F8E-AED7-6CFFB77984F7}" dt="2023-03-18T19:43:49.521" v="232" actId="14100"/>
          <ac:picMkLst>
            <pc:docMk/>
            <pc:sldMk cId="3352872428" sldId="271"/>
            <ac:picMk id="11266" creationId="{E7C0E456-EA19-FC3E-4CAC-C17ACD5BEBF4}"/>
          </ac:picMkLst>
        </pc:picChg>
      </pc:sldChg>
      <pc:sldChg chg="add del">
        <pc:chgData name="David Dillon" userId="69f874de28ae517d" providerId="LiveId" clId="{7BD24EFC-AE14-4F8E-AED7-6CFFB77984F7}" dt="2023-03-19T02:50:50.279" v="235"/>
        <pc:sldMkLst>
          <pc:docMk/>
          <pc:sldMk cId="1517113564" sldId="272"/>
        </pc:sldMkLst>
      </pc:sldChg>
      <pc:sldChg chg="add del">
        <pc:chgData name="David Dillon" userId="69f874de28ae517d" providerId="LiveId" clId="{7BD24EFC-AE14-4F8E-AED7-6CFFB77984F7}" dt="2023-03-19T02:50:50.279" v="235"/>
        <pc:sldMkLst>
          <pc:docMk/>
          <pc:sldMk cId="3766031222" sldId="273"/>
        </pc:sldMkLst>
      </pc:sldChg>
      <pc:sldChg chg="add del">
        <pc:chgData name="David Dillon" userId="69f874de28ae517d" providerId="LiveId" clId="{7BD24EFC-AE14-4F8E-AED7-6CFFB77984F7}" dt="2023-03-19T02:50:50.279" v="235"/>
        <pc:sldMkLst>
          <pc:docMk/>
          <pc:sldMk cId="61091477" sldId="274"/>
        </pc:sldMkLst>
      </pc:sldChg>
      <pc:sldChg chg="add del">
        <pc:chgData name="David Dillon" userId="69f874de28ae517d" providerId="LiveId" clId="{7BD24EFC-AE14-4F8E-AED7-6CFFB77984F7}" dt="2023-03-19T02:50:50.279" v="235"/>
        <pc:sldMkLst>
          <pc:docMk/>
          <pc:sldMk cId="236482962" sldId="275"/>
        </pc:sldMkLst>
      </pc:sldChg>
      <pc:sldChg chg="add del">
        <pc:chgData name="David Dillon" userId="69f874de28ae517d" providerId="LiveId" clId="{7BD24EFC-AE14-4F8E-AED7-6CFFB77984F7}" dt="2023-03-19T02:50:50.279" v="235"/>
        <pc:sldMkLst>
          <pc:docMk/>
          <pc:sldMk cId="1678654962" sldId="276"/>
        </pc:sldMkLst>
      </pc:sldChg>
      <pc:sldChg chg="add del">
        <pc:chgData name="David Dillon" userId="69f874de28ae517d" providerId="LiveId" clId="{7BD24EFC-AE14-4F8E-AED7-6CFFB77984F7}" dt="2023-03-19T02:50:50.279" v="235"/>
        <pc:sldMkLst>
          <pc:docMk/>
          <pc:sldMk cId="336433517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9683-69B8-46B7-B69D-19ACCA705FDE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422AB-5AF8-4A0B-A7E5-863EC0A11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6E15-3533-68AA-D6F7-790EF196B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C4267-F945-7576-BB3C-590A0696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F6EF-83CA-9C10-79EA-7EEA1386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B506-0E5E-71D4-51DD-EA4E9B59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E2B7-6D8F-C3B9-0ED7-57932A69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3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052B-C56D-DD1F-F361-317059CF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3131-19DD-EB53-66AA-22D4F0D4F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79B0-D73D-E93B-A54F-135FAA86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CE01-A898-04F1-35E7-8BE68247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F7871-98F0-5581-7329-D583859E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F6315-D65D-BC2A-8E56-636C88244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535DB-0F24-739C-A563-8DDAADFAB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F9796-9B19-8365-3C75-49660450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1769-A718-F4D0-CEF4-8566A1DA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C1E8-6BF4-8D7F-037A-7ED2971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41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3918-6538-01E4-037A-376ACD2B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956B-2ADC-A7CB-9DD0-348B2AB45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2BCA7-22CA-A1BD-9AE8-EC78F38F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384A2-A589-5DBE-0B56-DE1B8242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4D15-F5A5-7D9A-B7F3-45228489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2220-A4E3-8501-6423-5C8C667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7AEB5-1802-70B5-A4DE-C60357E9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10DC8-DB4D-C15C-362D-36245127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0105B-8062-0CB6-3375-CC6BB358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8D5F-3F3F-55DC-190B-371E85AF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0F12-3151-34B4-7ABA-848E59B7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A0C74-1C92-175B-2E15-407BC7983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A3AA8-A709-F088-AE0F-7F9EDAF4D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049B-C281-3E82-6F83-686AD220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FBE91-E8D1-FF26-8D79-B7C3F5D2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CC477-A77C-7412-C4D0-E2CAC584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EF49-D124-5DDC-EB10-BADB42F0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7F149-BDCC-A837-6604-4B6ABD969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2DF8A-E9B7-496C-85B0-6A9CEE58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EF753-F632-C1D1-3965-E3E184BDB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ED8C5-B8BA-4B1F-B6D6-B74421853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D873A-9CCA-72A6-63E0-708F3FED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E448B-935E-0662-9E57-0E7C521D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87989-8A01-4D85-85F4-28294CFF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9B6D-F433-D128-8FEB-08700981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DDEF6-0A05-AB41-3BAF-404C9E1E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8FD1C-C5C0-8FA3-638E-0A22A66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F9D41-45A9-2BE0-D67D-F1225A60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617EF-D48D-0530-0492-FE782423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856BB-7DEB-236C-AB2D-A618FD61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0267D-2005-A2F6-C1DD-4134FC96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622F-8FF7-011F-0B1D-061D26F2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010C-0069-1E1A-8447-2DF13351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89FDB-1C4A-8D52-6759-4DB334FCB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228D1-7F28-0169-61BB-332D4F99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7083A-AF30-5588-934A-D7F3EA40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AA767-D281-2916-E92A-CE0877DD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3028-A631-7FB5-4DA7-369514A2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A3AA7-45C8-6B78-D9F2-C7E55A6A1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1DF4B-8440-8440-ABF9-3B9645A0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28936-89C4-10CD-92D9-C8F05A7B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D7270-3312-D155-EDAC-FC1EF497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4D891-7661-B3C3-2F51-4AA5C5C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A4A85-D7DD-CE88-CA28-BA55CAD1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91218-8D15-0798-A62D-CB6C737C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DA1B-1CC9-7EF6-3753-C4ACFF7A6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443C-EC40-4E35-AB42-DE5BB72AB9C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D371A-628E-1D44-5E62-D79192C5B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35A8-B083-F036-8FEF-2C7F4B1D3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FA1C-7E74-436A-B3B5-C95EA7EF5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60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13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12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about:blank" TargetMode="External"/><Relationship Id="rId11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10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about:blank" TargetMode="External"/><Relationship Id="rId14" Type="http://schemas.openxmlformats.org/officeDocument/2006/relationships/hyperlink" Target="about:blank" TargetMode="External"/></Relationships>

</file>

<file path=ppt/slides/_rels/slide15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13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12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about:blank" TargetMode="External"/><Relationship Id="rId11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15" Type="http://schemas.openxmlformats.org/officeDocument/2006/relationships/hyperlink" Target="about:blank" TargetMode="External"/><Relationship Id="rId10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about:blank" TargetMode="External"/><Relationship Id="rId14" Type="http://schemas.openxmlformats.org/officeDocument/2006/relationships/hyperlink" Target="about:blank" TargetMode="External"/></Relationships>
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FBC7-A8AB-F29D-877E-678EE73AE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 Timeline Week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DA6FF-A95D-F6B5-0E2D-105865610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Egypt through the Judges</a:t>
            </a:r>
          </a:p>
        </p:txBody>
      </p:sp>
    </p:spTree>
    <p:extLst>
      <p:ext uri="{BB962C8B-B14F-4D97-AF65-F5344CB8AC3E}">
        <p14:creationId xmlns:p14="http://schemas.microsoft.com/office/powerpoint/2010/main" val="312817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96A9-0662-0A1A-03CD-3C90495D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out of Egypt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B30D-2BA3-2355-1E89-AABEE01E1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 1 gives an account of the census of the Israelites </a:t>
            </a:r>
          </a:p>
          <a:p>
            <a:pPr lvl="1"/>
            <a:r>
              <a:rPr lang="en-US" dirty="0"/>
              <a:t>Taken “first day of the second month in the second year after they were come out of the land of Egypt”</a:t>
            </a:r>
          </a:p>
          <a:p>
            <a:pPr lvl="1"/>
            <a:r>
              <a:rPr lang="en-US" dirty="0"/>
              <a:t>Army numbered 603,530 - Num 1:46</a:t>
            </a:r>
          </a:p>
          <a:p>
            <a:pPr lvl="2"/>
            <a:r>
              <a:rPr lang="en-US" dirty="0"/>
              <a:t>Just the men</a:t>
            </a:r>
          </a:p>
          <a:p>
            <a:pPr lvl="2"/>
            <a:r>
              <a:rPr lang="en-US" dirty="0"/>
              <a:t>Did not include Levites – Num 1:47</a:t>
            </a:r>
          </a:p>
          <a:p>
            <a:pPr lvl="1"/>
            <a:r>
              <a:rPr lang="en-US" dirty="0"/>
              <a:t>Likely population around 2 million</a:t>
            </a:r>
          </a:p>
          <a:p>
            <a:pPr lvl="2"/>
            <a:r>
              <a:rPr lang="en-US" dirty="0"/>
              <a:t>Estimates for the total population of Egypt at the time are around 4 million</a:t>
            </a:r>
          </a:p>
        </p:txBody>
      </p:sp>
    </p:spTree>
    <p:extLst>
      <p:ext uri="{BB962C8B-B14F-4D97-AF65-F5344CB8AC3E}">
        <p14:creationId xmlns:p14="http://schemas.microsoft.com/office/powerpoint/2010/main" val="179913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7898586-15D3-D90A-39B8-440AD6E9F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 bwMode="auto">
          <a:xfrm>
            <a:off x="1955219" y="0"/>
            <a:ext cx="10128072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DB38C-9C19-30B4-C2A8-1535D59C1F05}"/>
              </a:ext>
            </a:extLst>
          </p:cNvPr>
          <p:cNvSpPr txBox="1"/>
          <p:nvPr/>
        </p:nvSpPr>
        <p:spPr>
          <a:xfrm>
            <a:off x="108709" y="800100"/>
            <a:ext cx="1777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These dates are out of sync with previous slides and use different assumptions about various fixed points in time</a:t>
            </a:r>
          </a:p>
        </p:txBody>
      </p:sp>
    </p:spTree>
    <p:extLst>
      <p:ext uri="{BB962C8B-B14F-4D97-AF65-F5344CB8AC3E}">
        <p14:creationId xmlns:p14="http://schemas.microsoft.com/office/powerpoint/2010/main" val="117835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F725-662E-EFEB-349D-4F7403CC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a Dispensation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36CA-E076-5C7C-6D55-C06F3BBB8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Promise – began after Babel</a:t>
            </a:r>
          </a:p>
          <a:p>
            <a:pPr lvl="1"/>
            <a:r>
              <a:rPr lang="en-US" dirty="0"/>
              <a:t>Test – Believe God will keep his Promise – Gen 12:1-3</a:t>
            </a:r>
          </a:p>
          <a:p>
            <a:pPr lvl="2"/>
            <a:r>
              <a:rPr lang="en-US" dirty="0"/>
              <a:t>This is NOT the same as the Abrahamic Covenant</a:t>
            </a:r>
          </a:p>
          <a:p>
            <a:pPr lvl="3"/>
            <a:r>
              <a:rPr lang="en-US" dirty="0"/>
              <a:t>The Covenant (Gen 15) has no end – it is an agreement with the Jews and is in effect so long as there are Jews</a:t>
            </a:r>
          </a:p>
          <a:p>
            <a:pPr lvl="3"/>
            <a:r>
              <a:rPr lang="en-US" dirty="0"/>
              <a:t>The Dispensation of Promise was a test</a:t>
            </a:r>
          </a:p>
          <a:p>
            <a:pPr lvl="1"/>
            <a:r>
              <a:rPr lang="en-US" dirty="0"/>
              <a:t>Ultimate Failure – “All that the Lord hath spoken </a:t>
            </a:r>
            <a:r>
              <a:rPr lang="en-US" b="1" dirty="0"/>
              <a:t>we will do</a:t>
            </a:r>
            <a:r>
              <a:rPr lang="en-US" dirty="0"/>
              <a:t>” – Ex 19:8</a:t>
            </a:r>
          </a:p>
          <a:p>
            <a:pPr lvl="1"/>
            <a:r>
              <a:rPr lang="en-US" dirty="0"/>
              <a:t>Ultimate Judgement – Do the Law</a:t>
            </a:r>
          </a:p>
        </p:txBody>
      </p:sp>
    </p:spTree>
    <p:extLst>
      <p:ext uri="{BB962C8B-B14F-4D97-AF65-F5344CB8AC3E}">
        <p14:creationId xmlns:p14="http://schemas.microsoft.com/office/powerpoint/2010/main" val="156711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F725-662E-EFEB-349D-4F7403CC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Dispensation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36CA-E076-5C7C-6D55-C06F3BBB8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– began on Mt Sinai</a:t>
            </a:r>
          </a:p>
          <a:p>
            <a:pPr lvl="1"/>
            <a:r>
              <a:rPr lang="en-US" dirty="0"/>
              <a:t>Test – keep the WHOLE law – James 2:10</a:t>
            </a:r>
          </a:p>
          <a:p>
            <a:pPr lvl="1"/>
            <a:r>
              <a:rPr lang="en-US" dirty="0"/>
              <a:t>Ultimate Failure – “Crucify Him” – Mark 15:13</a:t>
            </a:r>
          </a:p>
          <a:p>
            <a:pPr lvl="1"/>
            <a:r>
              <a:rPr lang="en-US" dirty="0"/>
              <a:t>Ultimate Judgement – Christ crucified</a:t>
            </a:r>
          </a:p>
        </p:txBody>
      </p:sp>
    </p:spTree>
    <p:extLst>
      <p:ext uri="{BB962C8B-B14F-4D97-AF65-F5344CB8AC3E}">
        <p14:creationId xmlns:p14="http://schemas.microsoft.com/office/powerpoint/2010/main" val="289626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">
            <a:extLst>
              <a:ext uri="{FF2B5EF4-FFF2-40B4-BE49-F238E27FC236}">
                <a16:creationId xmlns:a16="http://schemas.microsoft.com/office/drawing/2014/main" id="{D158CC92-6C1E-68A8-D118-13A3C68F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89" y="366713"/>
            <a:ext cx="5422364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0919C-07D2-139A-D9E0-DF911EA486D8}"/>
              </a:ext>
            </a:extLst>
          </p:cNvPr>
          <p:cNvSpPr txBox="1"/>
          <p:nvPr/>
        </p:nvSpPr>
        <p:spPr>
          <a:xfrm>
            <a:off x="5400675" y="333137"/>
            <a:ext cx="663892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Rameses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Israel was thrust out of Egypt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3"/>
              </a:rPr>
              <a:t>Ex. 12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; 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4"/>
              </a:rPr>
              <a:t>Num. 33:5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Succoth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After the Hebrews left this first campsite, the Lord attended them in a cloud by day and in a pillar of fire by night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5"/>
              </a:rPr>
              <a:t>Ex. 13:20–22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Pi-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Ensign:Serif"/>
              </a:rPr>
              <a:t>hahiroth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Israel passed through the Red Sea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6"/>
              </a:rPr>
              <a:t>Ex. 14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; 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7"/>
              </a:rPr>
              <a:t>Num. 33:8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Marah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The Lord healed the waters of Marah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8"/>
              </a:rPr>
              <a:t>Ex. 15:23–26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Elim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Israel camped by 12 springs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9"/>
              </a:rPr>
              <a:t>Ex. 15:27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Wilderness of Sin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The Lord sent manna and quail to feed Israel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0"/>
              </a:rPr>
              <a:t>Ex. 16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Rephidim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Israel fought with Amalek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1"/>
              </a:rPr>
              <a:t>Ex. 17:8–16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Mount Sinai (Mount Horeb or Jebel Musa)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The Lord revealed the Ten Commandments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2"/>
              </a:rPr>
              <a:t>Ex. 19–20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Sinai Wilderness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Israel constructed the tabernacle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3"/>
              </a:rPr>
              <a:t>Ex. 25–30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fontAlgn="base">
              <a:buFont typeface="+mj-lt"/>
              <a:buAutoNum type="arabicPeriod"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Ensign:Serif"/>
              </a:rPr>
              <a:t>Wilderness Camps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 Seventy elders were called to help Moses govern the people 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4"/>
              </a:rPr>
              <a:t>Num. 11:16–17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716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">
            <a:extLst>
              <a:ext uri="{FF2B5EF4-FFF2-40B4-BE49-F238E27FC236}">
                <a16:creationId xmlns:a16="http://schemas.microsoft.com/office/drawing/2014/main" id="{D158CC92-6C1E-68A8-D118-13A3C68F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89" y="366713"/>
            <a:ext cx="5422364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0919C-07D2-139A-D9E0-DF911EA486D8}"/>
              </a:ext>
            </a:extLst>
          </p:cNvPr>
          <p:cNvSpPr txBox="1"/>
          <p:nvPr/>
        </p:nvSpPr>
        <p:spPr>
          <a:xfrm>
            <a:off x="5324475" y="28069"/>
            <a:ext cx="672465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Ezion-geber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Israel passed through the lands of Esau and Ammon in peace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3"/>
              </a:rPr>
              <a:t>Deut. 2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Kadesh-</a:t>
            </a:r>
            <a:r>
              <a:rPr lang="en-US" sz="2100" b="1" i="0" dirty="0" err="1">
                <a:solidFill>
                  <a:srgbClr val="000000"/>
                </a:solidFill>
                <a:effectLst/>
                <a:latin typeface="Ensign:Serif"/>
              </a:rPr>
              <a:t>barnea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Moses sent spies into the promised land; Israel rebelled and failed to enter the land; Kadesh served as the main camp of Israel for many years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4"/>
              </a:rPr>
              <a:t>Num. 13:1–3, 17–33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; 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5"/>
              </a:rPr>
              <a:t>14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; 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6"/>
              </a:rPr>
              <a:t>32:8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; 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7"/>
              </a:rPr>
              <a:t>Deut. 2:14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Eastern Wilderness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Israel avoided conflict with Edom and Moab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8"/>
              </a:rPr>
              <a:t>Num. 20:14–21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; 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9"/>
              </a:rPr>
              <a:t>22–24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 err="1">
                <a:solidFill>
                  <a:srgbClr val="000000"/>
                </a:solidFill>
                <a:effectLst/>
                <a:latin typeface="Ensign:Serif"/>
              </a:rPr>
              <a:t>Arnon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 River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Israel destroyed the Amorites who fought against them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0"/>
              </a:rPr>
              <a:t>Deut. 2:24–37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Mount Nebo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Moses viewed the promised land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1"/>
              </a:rPr>
              <a:t>Deut. 34:1–4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 Moses delivered his last three sermons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2"/>
              </a:rPr>
              <a:t>Deut. 1–32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Plains of Moab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The Lord told Israel to divide the land and dispossess the inhabitants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3"/>
              </a:rPr>
              <a:t>Num. 33:50–56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Jordan River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Israel crossed the Jordan River on dry ground. Near Gilgal, stones from the bottom of the Jordan River were placed as a monument of Jordan’s waters being divided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4"/>
              </a:rPr>
              <a:t>Josh. 3:1–5:1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  <a:p>
            <a:pPr algn="l" fontAlgn="base">
              <a:buFont typeface="+mj-lt"/>
              <a:buAutoNum type="arabicPeriod" startAt="11"/>
            </a:pPr>
            <a:r>
              <a:rPr lang="en-US" sz="2100" b="1" i="0" dirty="0">
                <a:solidFill>
                  <a:srgbClr val="000000"/>
                </a:solidFill>
                <a:effectLst/>
                <a:latin typeface="Ensign:Serif"/>
              </a:rPr>
              <a:t>Jericho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 The children of Israel captured and destroyed the city (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Ensign:Serif"/>
                <a:hlinkClick r:id="rId15"/>
              </a:rPr>
              <a:t>Josh. 6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Ensign:Serif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063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p">
            <a:extLst>
              <a:ext uri="{FF2B5EF4-FFF2-40B4-BE49-F238E27FC236}">
                <a16:creationId xmlns:a16="http://schemas.microsoft.com/office/drawing/2014/main" id="{E7C0E456-EA19-FC3E-4CAC-C17ACD5BE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b="2361"/>
          <a:stretch/>
        </p:blipFill>
        <p:spPr bwMode="auto">
          <a:xfrm>
            <a:off x="3362326" y="-96300"/>
            <a:ext cx="5075238" cy="69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7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2B5D52-9A91-7EC6-A450-AC8E600E2F00}"/>
              </a:ext>
            </a:extLst>
          </p:cNvPr>
          <p:cNvSpPr txBox="1"/>
          <p:nvPr/>
        </p:nvSpPr>
        <p:spPr>
          <a:xfrm>
            <a:off x="1785259" y="966498"/>
            <a:ext cx="6074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rebuchet MS"/>
              </a:rPr>
              <a:t>Chapter(s)</a:t>
            </a:r>
            <a:r>
              <a:rPr lang="en-US" sz="2800" b="1" dirty="0">
                <a:solidFill>
                  <a:prstClr val="black"/>
                </a:solidFill>
                <a:latin typeface="Trebuchet MS"/>
              </a:rPr>
              <a:t>			</a:t>
            </a:r>
            <a:r>
              <a:rPr lang="en-US" sz="2800" b="1" u="sng" dirty="0">
                <a:solidFill>
                  <a:prstClr val="black"/>
                </a:solidFill>
                <a:latin typeface="Trebuchet MS"/>
              </a:rPr>
              <a:t>Theme(s)</a:t>
            </a:r>
            <a:endParaRPr lang="en-US" sz="1600" b="1" u="sng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D533D-501E-2386-A582-BB62D9E4B5FA}"/>
              </a:ext>
            </a:extLst>
          </p:cNvPr>
          <p:cNvSpPr txBox="1"/>
          <p:nvPr/>
        </p:nvSpPr>
        <p:spPr>
          <a:xfrm>
            <a:off x="2397580" y="1489718"/>
            <a:ext cx="77070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  1	   Political Background 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2-3:6	   Spiritual Background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		</a:t>
            </a:r>
            <a:r>
              <a:rPr lang="en-US" sz="2800" dirty="0" err="1">
                <a:solidFill>
                  <a:prstClr val="black"/>
                </a:solidFill>
                <a:latin typeface="Trebuchet MS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Trebuchet MS"/>
              </a:rPr>
              <a:t>.  abandon God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		ii. follow idols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		iii. Sold as Slaves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		iv.  Lord sends a Deliver</a:t>
            </a:r>
          </a:p>
          <a:p>
            <a:endParaRPr lang="en-US" sz="2800" dirty="0">
              <a:solidFill>
                <a:prstClr val="black"/>
              </a:solidFill>
              <a:latin typeface="Trebuchet MS"/>
            </a:endParaRP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3:7-16   Oppression and Deliverance 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		</a:t>
            </a:r>
            <a:r>
              <a:rPr lang="en-US" sz="2800" dirty="0" err="1">
                <a:solidFill>
                  <a:prstClr val="black"/>
                </a:solidFill>
                <a:latin typeface="Trebuchet MS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Trebuchet MS"/>
              </a:rPr>
              <a:t>. Judges – Chronological Order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17-21	    Abandon their belief in God</a:t>
            </a:r>
          </a:p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			(aka Apostasy)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B8602-0BF5-7410-8732-E5BF27015524}"/>
              </a:ext>
            </a:extLst>
          </p:cNvPr>
          <p:cNvSpPr txBox="1"/>
          <p:nvPr/>
        </p:nvSpPr>
        <p:spPr>
          <a:xfrm>
            <a:off x="3080658" y="19647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Outline: Book of Judges 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862D8BAE-BA68-832F-C467-5D88DCA1090E}"/>
              </a:ext>
            </a:extLst>
          </p:cNvPr>
          <p:cNvSpPr/>
          <p:nvPr/>
        </p:nvSpPr>
        <p:spPr>
          <a:xfrm rot="18772557">
            <a:off x="1984226" y="3538492"/>
            <a:ext cx="1474962" cy="488356"/>
          </a:xfrm>
          <a:prstGeom prst="curvedDownArrow">
            <a:avLst/>
          </a:prstGeom>
          <a:ln>
            <a:solidFill>
              <a:schemeClr val="accent1">
                <a:shade val="5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A814B37-09B4-7F58-6A74-AAD0A78EA028}"/>
              </a:ext>
            </a:extLst>
          </p:cNvPr>
          <p:cNvSpPr/>
          <p:nvPr/>
        </p:nvSpPr>
        <p:spPr>
          <a:xfrm>
            <a:off x="3622279" y="3298372"/>
            <a:ext cx="448979" cy="702129"/>
          </a:xfrm>
          <a:prstGeom prst="leftBrace">
            <a:avLst>
              <a:gd name="adj1" fmla="val 8333"/>
              <a:gd name="adj2" fmla="val 4302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3557DAD-D61F-7CA7-6509-A00476D74856}"/>
              </a:ext>
            </a:extLst>
          </p:cNvPr>
          <p:cNvSpPr/>
          <p:nvPr/>
        </p:nvSpPr>
        <p:spPr>
          <a:xfrm>
            <a:off x="3611391" y="2520045"/>
            <a:ext cx="448979" cy="702129"/>
          </a:xfrm>
          <a:prstGeom prst="leftBrace">
            <a:avLst>
              <a:gd name="adj1" fmla="val 8333"/>
              <a:gd name="adj2" fmla="val 4302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BCAAAF74-8C86-2C0C-ED4C-496CEC0032FA}"/>
              </a:ext>
            </a:extLst>
          </p:cNvPr>
          <p:cNvSpPr/>
          <p:nvPr/>
        </p:nvSpPr>
        <p:spPr>
          <a:xfrm rot="17641660">
            <a:off x="891537" y="3231386"/>
            <a:ext cx="3247155" cy="1190233"/>
          </a:xfrm>
          <a:prstGeom prst="curvedDownArrow">
            <a:avLst/>
          </a:prstGeom>
          <a:ln>
            <a:solidFill>
              <a:schemeClr val="accent1">
                <a:shade val="5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BFBD455-6C55-7FC4-5270-51CB8E09389E}"/>
              </a:ext>
            </a:extLst>
          </p:cNvPr>
          <p:cNvSpPr/>
          <p:nvPr/>
        </p:nvSpPr>
        <p:spPr>
          <a:xfrm rot="10800000">
            <a:off x="7415952" y="2495169"/>
            <a:ext cx="448979" cy="702129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1A70EA-82CC-BF62-4211-E945C47B96A6}"/>
              </a:ext>
            </a:extLst>
          </p:cNvPr>
          <p:cNvSpPr/>
          <p:nvPr/>
        </p:nvSpPr>
        <p:spPr>
          <a:xfrm rot="10800000">
            <a:off x="8120746" y="3298371"/>
            <a:ext cx="448979" cy="702129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171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C3374F6-0A52-5E12-B967-1EA1DF919CA8}"/>
              </a:ext>
            </a:extLst>
          </p:cNvPr>
          <p:cNvSpPr/>
          <p:nvPr/>
        </p:nvSpPr>
        <p:spPr>
          <a:xfrm>
            <a:off x="4857800" y="2689629"/>
            <a:ext cx="2111433" cy="20618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5B808-6B87-DB4F-D447-2B3E9EF88CC9}"/>
              </a:ext>
            </a:extLst>
          </p:cNvPr>
          <p:cNvSpPr txBox="1"/>
          <p:nvPr/>
        </p:nvSpPr>
        <p:spPr>
          <a:xfrm>
            <a:off x="4857799" y="3141675"/>
            <a:ext cx="18676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Cycle of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Idolatry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F56A6-C3D3-78D1-2D97-51A1E24EA723}"/>
              </a:ext>
            </a:extLst>
          </p:cNvPr>
          <p:cNvSpPr txBox="1"/>
          <p:nvPr/>
        </p:nvSpPr>
        <p:spPr>
          <a:xfrm>
            <a:off x="5244736" y="1765683"/>
            <a:ext cx="13375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rebuchet MS"/>
              </a:rPr>
              <a:t>Rest</a:t>
            </a:r>
            <a:endParaRPr lang="en-US" sz="36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47B72B-53BD-3F4A-409E-F9458B24C7F0}"/>
              </a:ext>
            </a:extLst>
          </p:cNvPr>
          <p:cNvSpPr/>
          <p:nvPr/>
        </p:nvSpPr>
        <p:spPr>
          <a:xfrm rot="2601423">
            <a:off x="6493352" y="2746482"/>
            <a:ext cx="883329" cy="23046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86C96-628E-DD6C-65BE-CB8F2680018D}"/>
              </a:ext>
            </a:extLst>
          </p:cNvPr>
          <p:cNvSpPr txBox="1"/>
          <p:nvPr/>
        </p:nvSpPr>
        <p:spPr>
          <a:xfrm>
            <a:off x="7335256" y="3244871"/>
            <a:ext cx="16086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rebuchet MS"/>
              </a:rPr>
              <a:t>Idols</a:t>
            </a:r>
            <a:endParaRPr lang="en-US" sz="4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DFA5F2F-7A09-F8C2-61E2-53055D25A96F}"/>
              </a:ext>
            </a:extLst>
          </p:cNvPr>
          <p:cNvSpPr/>
          <p:nvPr/>
        </p:nvSpPr>
        <p:spPr>
          <a:xfrm rot="7289581">
            <a:off x="6734000" y="4240389"/>
            <a:ext cx="760407" cy="23046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578F55-0A84-CEBB-CB94-BBB5551904A5}"/>
              </a:ext>
            </a:extLst>
          </p:cNvPr>
          <p:cNvSpPr txBox="1"/>
          <p:nvPr/>
        </p:nvSpPr>
        <p:spPr>
          <a:xfrm>
            <a:off x="4787560" y="4623033"/>
            <a:ext cx="22599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rebuchet MS"/>
              </a:rPr>
              <a:t>Yoke of Slavery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6C28DB8-0EC4-091D-4411-4D417633BC18}"/>
              </a:ext>
            </a:extLst>
          </p:cNvPr>
          <p:cNvSpPr/>
          <p:nvPr/>
        </p:nvSpPr>
        <p:spPr>
          <a:xfrm rot="13660718">
            <a:off x="4237948" y="4253367"/>
            <a:ext cx="883329" cy="23046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E94BC-DACB-FB42-3B91-3437F63ED4A2}"/>
              </a:ext>
            </a:extLst>
          </p:cNvPr>
          <p:cNvSpPr txBox="1"/>
          <p:nvPr/>
        </p:nvSpPr>
        <p:spPr>
          <a:xfrm>
            <a:off x="2105343" y="2655025"/>
            <a:ext cx="23031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rebuchet MS"/>
              </a:rPr>
              <a:t>Lord raises up Deliverer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0FC2212-3239-0FDB-57D0-771FC68DE317}"/>
              </a:ext>
            </a:extLst>
          </p:cNvPr>
          <p:cNvSpPr/>
          <p:nvPr/>
        </p:nvSpPr>
        <p:spPr>
          <a:xfrm rot="19065695">
            <a:off x="4369192" y="2605731"/>
            <a:ext cx="921264" cy="23046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EC4732-E46F-B55F-8D57-57BE9CEF10DE}"/>
              </a:ext>
            </a:extLst>
          </p:cNvPr>
          <p:cNvSpPr txBox="1"/>
          <p:nvPr/>
        </p:nvSpPr>
        <p:spPr>
          <a:xfrm>
            <a:off x="6969233" y="2124611"/>
            <a:ext cx="2362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rebuchet MS"/>
              </a:rPr>
              <a:t>Trust anyone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rebuchet MS"/>
              </a:rPr>
              <a:t>but God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8D8F3-2BE2-2156-21A3-4E599B9C7B60}"/>
              </a:ext>
            </a:extLst>
          </p:cNvPr>
          <p:cNvSpPr txBox="1"/>
          <p:nvPr/>
        </p:nvSpPr>
        <p:spPr>
          <a:xfrm>
            <a:off x="7296608" y="4228382"/>
            <a:ext cx="2171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rebuchet MS"/>
              </a:rPr>
              <a:t>Provoke God to anger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D1E966-FFAC-6B05-FAB3-0810B4C2318D}"/>
              </a:ext>
            </a:extLst>
          </p:cNvPr>
          <p:cNvSpPr txBox="1"/>
          <p:nvPr/>
        </p:nvSpPr>
        <p:spPr>
          <a:xfrm>
            <a:off x="2492767" y="4567701"/>
            <a:ext cx="2362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rebuchet MS"/>
              </a:rPr>
              <a:t>Cry to the Lord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B02C2F-80ED-B98B-0950-A643ADB4DAD2}"/>
              </a:ext>
            </a:extLst>
          </p:cNvPr>
          <p:cNvSpPr txBox="1"/>
          <p:nvPr/>
        </p:nvSpPr>
        <p:spPr>
          <a:xfrm>
            <a:off x="2788260" y="1695127"/>
            <a:ext cx="2362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rebuchet MS"/>
              </a:rPr>
              <a:t>Serve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rebuchet MS"/>
              </a:rPr>
              <a:t>the Lord</a:t>
            </a:r>
          </a:p>
        </p:txBody>
      </p:sp>
    </p:spTree>
    <p:extLst>
      <p:ext uri="{BB962C8B-B14F-4D97-AF65-F5344CB8AC3E}">
        <p14:creationId xmlns:p14="http://schemas.microsoft.com/office/powerpoint/2010/main" val="37660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4" grpId="0"/>
      <p:bldP spid="25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Straight Connector 231" title="callout lines">
            <a:extLst>
              <a:ext uri="{FF2B5EF4-FFF2-40B4-BE49-F238E27FC236}">
                <a16:creationId xmlns:a16="http://schemas.microsoft.com/office/drawing/2014/main" id="{C5374F36-5054-5B94-4BCD-A12316FB0880}"/>
              </a:ext>
            </a:extLst>
          </p:cNvPr>
          <p:cNvCxnSpPr>
            <a:cxnSpLocks/>
            <a:endCxn id="230" idx="4"/>
          </p:cNvCxnSpPr>
          <p:nvPr/>
        </p:nvCxnSpPr>
        <p:spPr>
          <a:xfrm flipH="1">
            <a:off x="6481747" y="2729551"/>
            <a:ext cx="13960" cy="2067686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 title="callout lines">
            <a:extLst>
              <a:ext uri="{FF2B5EF4-FFF2-40B4-BE49-F238E27FC236}">
                <a16:creationId xmlns:a16="http://schemas.microsoft.com/office/drawing/2014/main" id="{BFF1BF6A-FC93-CDC6-A6B2-32F0C515B6EF}"/>
              </a:ext>
            </a:extLst>
          </p:cNvPr>
          <p:cNvCxnSpPr>
            <a:cxnSpLocks/>
          </p:cNvCxnSpPr>
          <p:nvPr/>
        </p:nvCxnSpPr>
        <p:spPr>
          <a:xfrm flipH="1">
            <a:off x="2242457" y="796854"/>
            <a:ext cx="9512" cy="4575246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85" y="370429"/>
            <a:ext cx="3110101" cy="405000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Roadmap</a:t>
            </a:r>
            <a:br>
              <a:rPr lang="en-US" sz="3200" dirty="0"/>
            </a:br>
            <a:r>
              <a:rPr lang="en-US" sz="2800" dirty="0"/>
              <a:t>Joshua, Judges, and Ruth</a:t>
            </a:r>
            <a:endParaRPr lang="en-US" sz="3200" dirty="0"/>
          </a:p>
        </p:txBody>
      </p:sp>
      <p:grpSp>
        <p:nvGrpSpPr>
          <p:cNvPr id="10" name="Group 9" title="Milestone">
            <a:extLst>
              <a:ext uri="{FF2B5EF4-FFF2-40B4-BE49-F238E27FC236}">
                <a16:creationId xmlns:a16="http://schemas.microsoft.com/office/drawing/2014/main" id="{6BE69F2F-25E5-4E14-9BE7-F81A1FB8E199}"/>
              </a:ext>
            </a:extLst>
          </p:cNvPr>
          <p:cNvGrpSpPr/>
          <p:nvPr/>
        </p:nvGrpSpPr>
        <p:grpSpPr>
          <a:xfrm>
            <a:off x="1619441" y="465450"/>
            <a:ext cx="2187814" cy="3522784"/>
            <a:chOff x="446363" y="2728585"/>
            <a:chExt cx="1935394" cy="1794957"/>
          </a:xfrm>
        </p:grpSpPr>
        <p:grpSp>
          <p:nvGrpSpPr>
            <p:cNvPr id="5" name="Group 4" title="Milestone Text">
              <a:extLst>
                <a:ext uri="{FF2B5EF4-FFF2-40B4-BE49-F238E27FC236}">
                  <a16:creationId xmlns:a16="http://schemas.microsoft.com/office/drawing/2014/main" id="{115A178B-57C4-4B9D-B684-21A92431913E}"/>
                </a:ext>
              </a:extLst>
            </p:cNvPr>
            <p:cNvGrpSpPr/>
            <p:nvPr/>
          </p:nvGrpSpPr>
          <p:grpSpPr>
            <a:xfrm>
              <a:off x="455414" y="2728585"/>
              <a:ext cx="1926343" cy="1658214"/>
              <a:chOff x="887507" y="2441929"/>
              <a:chExt cx="1926343" cy="165821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DD2C9D1-5E8D-4ED2-989C-330D6753B965}"/>
                  </a:ext>
                </a:extLst>
              </p:cNvPr>
              <p:cNvSpPr txBox="1"/>
              <p:nvPr/>
            </p:nvSpPr>
            <p:spPr>
              <a:xfrm>
                <a:off x="1534897" y="3723773"/>
                <a:ext cx="1278953" cy="3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/>
                  </a:rPr>
                  <a:t>Moses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/>
                  </a:rPr>
                  <a:t>  </a:t>
                </a:r>
              </a:p>
              <a:p>
                <a:pPr algn="r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E6E519-8D5B-4E7C-9E35-2BB710F5C3A8}"/>
                  </a:ext>
                </a:extLst>
              </p:cNvPr>
              <p:cNvSpPr txBox="1"/>
              <p:nvPr/>
            </p:nvSpPr>
            <p:spPr>
              <a:xfrm>
                <a:off x="887507" y="2441929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2100" dirty="0">
                    <a:solidFill>
                      <a:srgbClr val="2B5181"/>
                    </a:solidFill>
                    <a:latin typeface="Trebuchet MS"/>
                  </a:rPr>
                  <a:t>1446 BC</a:t>
                </a:r>
                <a:endParaRPr lang="en-US" sz="750" dirty="0">
                  <a:solidFill>
                    <a:srgbClr val="2B5181"/>
                  </a:solidFill>
                  <a:latin typeface="Trebuchet MS"/>
                </a:endParaRPr>
              </a:p>
            </p:txBody>
          </p:sp>
        </p:grpSp>
        <p:pic>
          <p:nvPicPr>
            <p:cNvPr id="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46363" y="3962123"/>
              <a:ext cx="573660" cy="56141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705672" y="4270693"/>
              <a:ext cx="271133" cy="188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2B5181"/>
                  </a:solidFill>
                  <a:latin typeface="Trebuchet MS"/>
                </a:rPr>
                <a:t>1</a:t>
              </a:r>
              <a:endParaRPr lang="en-US" sz="900" dirty="0">
                <a:solidFill>
                  <a:srgbClr val="2B5181"/>
                </a:solidFill>
                <a:latin typeface="Trebuchet MS"/>
              </a:endParaRPr>
            </a:p>
          </p:txBody>
        </p:sp>
      </p:grpSp>
      <p:grpSp>
        <p:nvGrpSpPr>
          <p:cNvPr id="21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2258958" y="5097029"/>
            <a:ext cx="1774970" cy="446208"/>
            <a:chOff x="1147186" y="5778006"/>
            <a:chExt cx="2362528" cy="785696"/>
          </a:xfrm>
        </p:grpSpPr>
        <p:cxnSp>
          <p:nvCxnSpPr>
            <p:cNvPr id="36" name="Straight Connector 35" title="q lines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title="q lines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 title="q lines">
              <a:extLst>
                <a:ext uri="{FF2B5EF4-FFF2-40B4-BE49-F238E27FC236}">
                  <a16:creationId xmlns:a16="http://schemas.microsoft.com/office/drawing/2014/main" id="{35C4D3D7-7424-4459-8D25-38F63FBA31EE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1273"/>
              <a:ext cx="2362528" cy="1824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7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14" name="Straight Connector 113" title="q lines">
              <a:extLst>
                <a:ext uri="{FF2B5EF4-FFF2-40B4-BE49-F238E27FC236}">
                  <a16:creationId xmlns:a16="http://schemas.microsoft.com/office/drawing/2014/main" id="{6016E7CE-6835-4BB0-AABB-1CAEE51E870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6507831" y="3387696"/>
            <a:ext cx="2226999" cy="433160"/>
            <a:chOff x="3011188" y="5778006"/>
            <a:chExt cx="2700278" cy="1269820"/>
          </a:xfrm>
        </p:grpSpPr>
        <p:cxnSp>
          <p:nvCxnSpPr>
            <p:cNvPr id="39" name="Straight Connector 38" title="q lines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title="q lines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title="q lines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: Rounded Corners 188" title="Year Bar">
              <a:extLst>
                <a:ext uri="{FF2B5EF4-FFF2-40B4-BE49-F238E27FC236}">
                  <a16:creationId xmlns:a16="http://schemas.microsoft.com/office/drawing/2014/main" id="{4216F653-445A-48AE-9E7F-2BCB19F1649E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15" name="Straight Connector 114" title="q lines">
              <a:extLst>
                <a:ext uri="{FF2B5EF4-FFF2-40B4-BE49-F238E27FC236}">
                  <a16:creationId xmlns:a16="http://schemas.microsoft.com/office/drawing/2014/main" id="{5C8E95F6-C78E-4027-9F74-5B2D4ABF6B49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033928" y="1064808"/>
            <a:ext cx="0" cy="4298205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 title="Milestone">
            <a:extLst>
              <a:ext uri="{FF2B5EF4-FFF2-40B4-BE49-F238E27FC236}">
                <a16:creationId xmlns:a16="http://schemas.microsoft.com/office/drawing/2014/main" id="{EF80B100-C6DD-416E-A930-C1B1D3B4E47E}"/>
              </a:ext>
            </a:extLst>
          </p:cNvPr>
          <p:cNvGrpSpPr/>
          <p:nvPr/>
        </p:nvGrpSpPr>
        <p:grpSpPr>
          <a:xfrm>
            <a:off x="7656146" y="5993922"/>
            <a:ext cx="473091" cy="316788"/>
            <a:chOff x="8221479" y="1034359"/>
            <a:chExt cx="584417" cy="422383"/>
          </a:xfrm>
        </p:grpSpPr>
        <p:pic>
          <p:nvPicPr>
            <p:cNvPr id="187" name="Graphic 186" descr="Flag">
              <a:extLst>
                <a:ext uri="{FF2B5EF4-FFF2-40B4-BE49-F238E27FC236}">
                  <a16:creationId xmlns:a16="http://schemas.microsoft.com/office/drawing/2014/main" id="{1F84156B-17D0-4E53-9AB1-A6E7C900D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3525" t="18748" r="17129" b="44918"/>
            <a:stretch/>
          </p:blipFill>
          <p:spPr>
            <a:xfrm flipH="1">
              <a:off x="8221479" y="1034359"/>
              <a:ext cx="573660" cy="422383"/>
            </a:xfrm>
            <a:prstGeom prst="rect">
              <a:avLst/>
            </a:prstGeom>
          </p:spPr>
        </p:pic>
        <p:pic>
          <p:nvPicPr>
            <p:cNvPr id="41" name="Graphic 40" descr="Icon Checked">
              <a:extLst>
                <a:ext uri="{FF2B5EF4-FFF2-40B4-BE49-F238E27FC236}">
                  <a16:creationId xmlns:a16="http://schemas.microsoft.com/office/drawing/2014/main" id="{44C74043-5524-4C73-B3E6-8148E630A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0199" t="23238" r="22077" b="24597"/>
            <a:stretch/>
          </p:blipFill>
          <p:spPr>
            <a:xfrm>
              <a:off x="8434681" y="1086592"/>
              <a:ext cx="371215" cy="335466"/>
            </a:xfrm>
            <a:prstGeom prst="rect">
              <a:avLst/>
            </a:prstGeom>
          </p:spPr>
        </p:pic>
      </p:grpSp>
      <p:cxnSp>
        <p:nvCxnSpPr>
          <p:cNvPr id="177" name="Straight Connector 176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8234907" y="2366010"/>
            <a:ext cx="0" cy="295224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9288426" y="2729551"/>
            <a:ext cx="7401" cy="228264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1597620" y="4572000"/>
            <a:ext cx="8849945" cy="0"/>
          </a:xfrm>
          <a:prstGeom prst="line">
            <a:avLst/>
          </a:prstGeom>
          <a:ln w="31750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6CA5BE-CF3E-47A1-7919-DABD1F48ACF0}"/>
              </a:ext>
            </a:extLst>
          </p:cNvPr>
          <p:cNvSpPr txBox="1"/>
          <p:nvPr/>
        </p:nvSpPr>
        <p:spPr>
          <a:xfrm>
            <a:off x="4172526" y="1164274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Joshua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CE3CBE-42D4-3660-A831-F864A17C7684}"/>
              </a:ext>
            </a:extLst>
          </p:cNvPr>
          <p:cNvSpPr txBox="1"/>
          <p:nvPr/>
        </p:nvSpPr>
        <p:spPr>
          <a:xfrm>
            <a:off x="3339887" y="742759"/>
            <a:ext cx="1463650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1406 BC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pic>
        <p:nvPicPr>
          <p:cNvPr id="18" name="Graphic 17" title="Milestone Flag">
            <a:extLst>
              <a:ext uri="{FF2B5EF4-FFF2-40B4-BE49-F238E27FC236}">
                <a16:creationId xmlns:a16="http://schemas.microsoft.com/office/drawing/2014/main" id="{A0C6814D-683A-B69A-B6E8-F420D070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3424961" y="904743"/>
            <a:ext cx="648479" cy="11716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AFF18F-5047-CDDE-25BE-313AC0A0EECB}"/>
              </a:ext>
            </a:extLst>
          </p:cNvPr>
          <p:cNvSpPr/>
          <p:nvPr/>
        </p:nvSpPr>
        <p:spPr>
          <a:xfrm>
            <a:off x="3749555" y="1581500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2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B7C62D-05C2-F62B-64FF-5DBD4654EE42}"/>
              </a:ext>
            </a:extLst>
          </p:cNvPr>
          <p:cNvSpPr/>
          <p:nvPr/>
        </p:nvSpPr>
        <p:spPr>
          <a:xfrm>
            <a:off x="3946527" y="4409878"/>
            <a:ext cx="244529" cy="2893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2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AA3BB-09A9-0EF0-ACE5-AF5F950911A1}"/>
              </a:ext>
            </a:extLst>
          </p:cNvPr>
          <p:cNvSpPr txBox="1"/>
          <p:nvPr/>
        </p:nvSpPr>
        <p:spPr>
          <a:xfrm>
            <a:off x="4000914" y="4816908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9F1312-12DB-9076-021E-2C4FFE869650}"/>
              </a:ext>
            </a:extLst>
          </p:cNvPr>
          <p:cNvSpPr txBox="1"/>
          <p:nvPr/>
        </p:nvSpPr>
        <p:spPr>
          <a:xfrm>
            <a:off x="2325840" y="5563495"/>
            <a:ext cx="1785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Wilderness</a:t>
            </a:r>
          </a:p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Wandering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40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yrs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42" name="Rectangle: Rounded Corners 41" title="Milestone Graphic">
            <a:extLst>
              <a:ext uri="{FF2B5EF4-FFF2-40B4-BE49-F238E27FC236}">
                <a16:creationId xmlns:a16="http://schemas.microsoft.com/office/drawing/2014/main" id="{C15D2037-E28F-3B82-4D9F-448D7B3441F0}"/>
              </a:ext>
            </a:extLst>
          </p:cNvPr>
          <p:cNvSpPr/>
          <p:nvPr/>
        </p:nvSpPr>
        <p:spPr>
          <a:xfrm flipV="1">
            <a:off x="5826188" y="3977796"/>
            <a:ext cx="4358564" cy="875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67222D54-CCC1-BD89-9D4C-ED6532C29301}"/>
              </a:ext>
            </a:extLst>
          </p:cNvPr>
          <p:cNvCxnSpPr>
            <a:cxnSpLocks/>
          </p:cNvCxnSpPr>
          <p:nvPr/>
        </p:nvCxnSpPr>
        <p:spPr>
          <a:xfrm>
            <a:off x="2417464" y="3380737"/>
            <a:ext cx="409396" cy="222515"/>
          </a:xfrm>
          <a:prstGeom prst="bentConnector3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03A2974F-44BE-C403-F6F5-5352757B1895}"/>
              </a:ext>
            </a:extLst>
          </p:cNvPr>
          <p:cNvSpPr/>
          <p:nvPr/>
        </p:nvSpPr>
        <p:spPr>
          <a:xfrm>
            <a:off x="2139323" y="4435748"/>
            <a:ext cx="269648" cy="2893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1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32F996-6FCC-6EA1-05F0-88E913220907}"/>
              </a:ext>
            </a:extLst>
          </p:cNvPr>
          <p:cNvCxnSpPr/>
          <p:nvPr/>
        </p:nvCxnSpPr>
        <p:spPr>
          <a:xfrm flipV="1">
            <a:off x="2537837" y="4374225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D28859-6128-B75C-F48E-869E79E5BFC2}"/>
              </a:ext>
            </a:extLst>
          </p:cNvPr>
          <p:cNvCxnSpPr/>
          <p:nvPr/>
        </p:nvCxnSpPr>
        <p:spPr>
          <a:xfrm flipV="1">
            <a:off x="2968510" y="437533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8FA160-E423-3B81-880D-73AD54190744}"/>
              </a:ext>
            </a:extLst>
          </p:cNvPr>
          <p:cNvCxnSpPr/>
          <p:nvPr/>
        </p:nvCxnSpPr>
        <p:spPr>
          <a:xfrm flipV="1">
            <a:off x="3399182" y="436444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86ED40-5F64-3584-BD1F-4BCD96F9CC1A}"/>
              </a:ext>
            </a:extLst>
          </p:cNvPr>
          <p:cNvCxnSpPr>
            <a:cxnSpLocks/>
          </p:cNvCxnSpPr>
          <p:nvPr/>
        </p:nvCxnSpPr>
        <p:spPr>
          <a:xfrm flipV="1">
            <a:off x="2107164" y="4252447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B01F64-CC29-A281-EF17-15E1C840942D}"/>
              </a:ext>
            </a:extLst>
          </p:cNvPr>
          <p:cNvCxnSpPr/>
          <p:nvPr/>
        </p:nvCxnSpPr>
        <p:spPr>
          <a:xfrm flipV="1">
            <a:off x="3863863" y="4388946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DE301A-2EF8-0388-B25D-FD965357690C}"/>
              </a:ext>
            </a:extLst>
          </p:cNvPr>
          <p:cNvCxnSpPr>
            <a:cxnSpLocks/>
          </p:cNvCxnSpPr>
          <p:nvPr/>
        </p:nvCxnSpPr>
        <p:spPr>
          <a:xfrm flipV="1">
            <a:off x="4283621" y="4294042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5CB632-9D3E-8B2E-FA5D-5DF682FA9E36}"/>
              </a:ext>
            </a:extLst>
          </p:cNvPr>
          <p:cNvSpPr txBox="1"/>
          <p:nvPr/>
        </p:nvSpPr>
        <p:spPr>
          <a:xfrm>
            <a:off x="6182557" y="4813822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1350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5F1B6D0-F2E1-E6AE-186B-99984618DA4B}"/>
              </a:ext>
            </a:extLst>
          </p:cNvPr>
          <p:cNvCxnSpPr/>
          <p:nvPr/>
        </p:nvCxnSpPr>
        <p:spPr>
          <a:xfrm flipV="1">
            <a:off x="4714984" y="4404165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C54ABF9-38BD-BCAA-B74E-1D0F13E117E6}"/>
              </a:ext>
            </a:extLst>
          </p:cNvPr>
          <p:cNvCxnSpPr/>
          <p:nvPr/>
        </p:nvCxnSpPr>
        <p:spPr>
          <a:xfrm flipV="1">
            <a:off x="5145657" y="440527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7510FD1-BD8D-84EC-2575-02E3EE6591CF}"/>
              </a:ext>
            </a:extLst>
          </p:cNvPr>
          <p:cNvCxnSpPr/>
          <p:nvPr/>
        </p:nvCxnSpPr>
        <p:spPr>
          <a:xfrm flipV="1">
            <a:off x="5576329" y="439438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BC43A61-A4D9-3B3A-BD35-D6B146C94857}"/>
              </a:ext>
            </a:extLst>
          </p:cNvPr>
          <p:cNvCxnSpPr>
            <a:cxnSpLocks/>
          </p:cNvCxnSpPr>
          <p:nvPr/>
        </p:nvCxnSpPr>
        <p:spPr>
          <a:xfrm flipV="1">
            <a:off x="4284311" y="4282387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DA867F4-25C7-F5F9-F85A-DBAFB9977C21}"/>
              </a:ext>
            </a:extLst>
          </p:cNvPr>
          <p:cNvCxnSpPr/>
          <p:nvPr/>
        </p:nvCxnSpPr>
        <p:spPr>
          <a:xfrm flipV="1">
            <a:off x="6041010" y="4418886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A873F26-EE48-C400-CA46-00EA7DF5D79D}"/>
              </a:ext>
            </a:extLst>
          </p:cNvPr>
          <p:cNvSpPr txBox="1"/>
          <p:nvPr/>
        </p:nvSpPr>
        <p:spPr>
          <a:xfrm>
            <a:off x="8231916" y="4803610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1300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13CC959-FEEA-23AF-3932-C4F86346B759}"/>
              </a:ext>
            </a:extLst>
          </p:cNvPr>
          <p:cNvCxnSpPr/>
          <p:nvPr/>
        </p:nvCxnSpPr>
        <p:spPr>
          <a:xfrm flipV="1">
            <a:off x="6900295" y="4368793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D15350E-4CA3-5E1F-EAE3-0830FFC20F5D}"/>
              </a:ext>
            </a:extLst>
          </p:cNvPr>
          <p:cNvCxnSpPr/>
          <p:nvPr/>
        </p:nvCxnSpPr>
        <p:spPr>
          <a:xfrm flipV="1">
            <a:off x="7330968" y="436990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6563E92-1A56-A901-93C8-3142B8E2CF7C}"/>
              </a:ext>
            </a:extLst>
          </p:cNvPr>
          <p:cNvCxnSpPr/>
          <p:nvPr/>
        </p:nvCxnSpPr>
        <p:spPr>
          <a:xfrm flipV="1">
            <a:off x="7761640" y="435901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E56AEED-1643-19FC-3F79-E3A5A06A123D}"/>
              </a:ext>
            </a:extLst>
          </p:cNvPr>
          <p:cNvCxnSpPr>
            <a:cxnSpLocks/>
          </p:cNvCxnSpPr>
          <p:nvPr/>
        </p:nvCxnSpPr>
        <p:spPr>
          <a:xfrm flipV="1">
            <a:off x="6469622" y="4247015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6CE0E81-2A24-43F9-FF92-1A13EF1FC484}"/>
              </a:ext>
            </a:extLst>
          </p:cNvPr>
          <p:cNvCxnSpPr/>
          <p:nvPr/>
        </p:nvCxnSpPr>
        <p:spPr>
          <a:xfrm flipV="1">
            <a:off x="8226321" y="438351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A6C7067-FDF6-7336-A4B3-21766DC6E0FD}"/>
              </a:ext>
            </a:extLst>
          </p:cNvPr>
          <p:cNvCxnSpPr>
            <a:cxnSpLocks/>
          </p:cNvCxnSpPr>
          <p:nvPr/>
        </p:nvCxnSpPr>
        <p:spPr>
          <a:xfrm flipV="1">
            <a:off x="8646079" y="4288610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AE9FFDAE-7624-FFFB-D7F2-F12C4A57D1E0}"/>
              </a:ext>
            </a:extLst>
          </p:cNvPr>
          <p:cNvSpPr txBox="1"/>
          <p:nvPr/>
        </p:nvSpPr>
        <p:spPr>
          <a:xfrm>
            <a:off x="8200997" y="5789565"/>
            <a:ext cx="15052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Ruth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Boaz</a:t>
            </a:r>
          </a:p>
        </p:txBody>
      </p:sp>
      <p:pic>
        <p:nvPicPr>
          <p:cNvPr id="147" name="Graphic 146" descr="Flag">
            <a:extLst>
              <a:ext uri="{FF2B5EF4-FFF2-40B4-BE49-F238E27FC236}">
                <a16:creationId xmlns:a16="http://schemas.microsoft.com/office/drawing/2014/main" id="{043FE13B-39E3-F8D7-2EAC-7B564BE86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525" t="18748" r="17129" b="44918"/>
          <a:stretch/>
        </p:blipFill>
        <p:spPr>
          <a:xfrm flipH="1">
            <a:off x="9000609" y="4025087"/>
            <a:ext cx="430245" cy="316787"/>
          </a:xfrm>
          <a:prstGeom prst="rect">
            <a:avLst/>
          </a:prstGeom>
        </p:spPr>
      </p:pic>
      <p:pic>
        <p:nvPicPr>
          <p:cNvPr id="148" name="Graphic 147" descr="Icon Checked">
            <a:extLst>
              <a:ext uri="{FF2B5EF4-FFF2-40B4-BE49-F238E27FC236}">
                <a16:creationId xmlns:a16="http://schemas.microsoft.com/office/drawing/2014/main" id="{4B96A80B-8B91-42FC-1856-46BC7023DD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199" t="23238" r="22077" b="24597"/>
          <a:stretch/>
        </p:blipFill>
        <p:spPr>
          <a:xfrm>
            <a:off x="9149221" y="4076524"/>
            <a:ext cx="278411" cy="251600"/>
          </a:xfrm>
          <a:prstGeom prst="rect">
            <a:avLst/>
          </a:prstGeom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52B0FC7-A9C5-A5EE-00F7-4AA8E274AC8D}"/>
              </a:ext>
            </a:extLst>
          </p:cNvPr>
          <p:cNvCxnSpPr/>
          <p:nvPr/>
        </p:nvCxnSpPr>
        <p:spPr>
          <a:xfrm flipV="1">
            <a:off x="9077436" y="4415061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DC4ED1A-A5DB-4607-F804-F762C2172084}"/>
              </a:ext>
            </a:extLst>
          </p:cNvPr>
          <p:cNvCxnSpPr/>
          <p:nvPr/>
        </p:nvCxnSpPr>
        <p:spPr>
          <a:xfrm flipV="1">
            <a:off x="9508109" y="4416170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7038F64-4FA4-6DE5-CE10-61715932A640}"/>
              </a:ext>
            </a:extLst>
          </p:cNvPr>
          <p:cNvCxnSpPr/>
          <p:nvPr/>
        </p:nvCxnSpPr>
        <p:spPr>
          <a:xfrm flipV="1">
            <a:off x="9938781" y="4405280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F03B218-1CFD-F10A-B557-3E1D45CF8678}"/>
              </a:ext>
            </a:extLst>
          </p:cNvPr>
          <p:cNvCxnSpPr>
            <a:cxnSpLocks/>
          </p:cNvCxnSpPr>
          <p:nvPr/>
        </p:nvCxnSpPr>
        <p:spPr>
          <a:xfrm flipV="1">
            <a:off x="8646763" y="4293283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B8B8A06-0780-BA62-5470-F9B0B3600A84}"/>
              </a:ext>
            </a:extLst>
          </p:cNvPr>
          <p:cNvCxnSpPr/>
          <p:nvPr/>
        </p:nvCxnSpPr>
        <p:spPr>
          <a:xfrm flipV="1">
            <a:off x="10403462" y="4405290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C1D7CD9B-2F6B-4E54-7E71-4863BC6A4E81}"/>
              </a:ext>
            </a:extLst>
          </p:cNvPr>
          <p:cNvSpPr txBox="1"/>
          <p:nvPr/>
        </p:nvSpPr>
        <p:spPr>
          <a:xfrm>
            <a:off x="2823282" y="404563"/>
            <a:ext cx="214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Gilgal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Jericho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54185DE-20EB-0E15-9E0F-A2281087A683}"/>
              </a:ext>
            </a:extLst>
          </p:cNvPr>
          <p:cNvSpPr txBox="1"/>
          <p:nvPr/>
        </p:nvSpPr>
        <p:spPr>
          <a:xfrm>
            <a:off x="4672543" y="2812769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Judges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B454505-FBC1-58B8-3498-F5FCC7BCA070}"/>
              </a:ext>
            </a:extLst>
          </p:cNvPr>
          <p:cNvSpPr txBox="1"/>
          <p:nvPr/>
        </p:nvSpPr>
        <p:spPr>
          <a:xfrm>
            <a:off x="4715139" y="3140895"/>
            <a:ext cx="1463650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~350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pic>
        <p:nvPicPr>
          <p:cNvPr id="194" name="Graphic 193" title="Milestone Flag">
            <a:extLst>
              <a:ext uri="{FF2B5EF4-FFF2-40B4-BE49-F238E27FC236}">
                <a16:creationId xmlns:a16="http://schemas.microsoft.com/office/drawing/2014/main" id="{C76C017D-6123-25D3-9E98-6628BE2F4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5105602" y="3321468"/>
            <a:ext cx="763933" cy="1171643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D55523AF-364C-3D69-0D5A-D1B9E2A9D712}"/>
              </a:ext>
            </a:extLst>
          </p:cNvPr>
          <p:cNvSpPr/>
          <p:nvPr/>
        </p:nvSpPr>
        <p:spPr>
          <a:xfrm>
            <a:off x="5305486" y="4025206"/>
            <a:ext cx="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3.0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FB58D10-91CA-CFB6-7FD1-9E2797B088FC}"/>
              </a:ext>
            </a:extLst>
          </p:cNvPr>
          <p:cNvSpPr txBox="1"/>
          <p:nvPr/>
        </p:nvSpPr>
        <p:spPr>
          <a:xfrm>
            <a:off x="1882758" y="158901"/>
            <a:ext cx="14056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Red Sea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46A8666-CEFD-FB89-F0FA-B815592BF749}"/>
              </a:ext>
            </a:extLst>
          </p:cNvPr>
          <p:cNvSpPr txBox="1"/>
          <p:nvPr/>
        </p:nvSpPr>
        <p:spPr>
          <a:xfrm>
            <a:off x="4053115" y="1458533"/>
            <a:ext cx="17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Lived 110 yrs.</a:t>
            </a:r>
            <a:endParaRPr lang="en-US" sz="6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FF9651F-5B31-ADEE-D0EC-0F144949B1A3}"/>
              </a:ext>
            </a:extLst>
          </p:cNvPr>
          <p:cNvSpPr txBox="1"/>
          <p:nvPr/>
        </p:nvSpPr>
        <p:spPr>
          <a:xfrm>
            <a:off x="2249446" y="4924331"/>
            <a:ext cx="1463650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40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6FD1037-8BF8-34C4-B357-1CA4B1ACD75A}"/>
              </a:ext>
            </a:extLst>
          </p:cNvPr>
          <p:cNvSpPr txBox="1"/>
          <p:nvPr/>
        </p:nvSpPr>
        <p:spPr>
          <a:xfrm>
            <a:off x="2258819" y="3778031"/>
            <a:ext cx="17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Lived 120 yrs.</a:t>
            </a:r>
            <a:endParaRPr lang="en-US" sz="6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F835CF6-3B2A-1E15-A246-100895A45429}"/>
              </a:ext>
            </a:extLst>
          </p:cNvPr>
          <p:cNvSpPr txBox="1"/>
          <p:nvPr/>
        </p:nvSpPr>
        <p:spPr>
          <a:xfrm>
            <a:off x="2811027" y="3407143"/>
            <a:ext cx="1329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Gen-Deut.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27292D0-8B96-345E-199A-B7AAE77EFCC3}"/>
              </a:ext>
            </a:extLst>
          </p:cNvPr>
          <p:cNvSpPr txBox="1"/>
          <p:nvPr/>
        </p:nvSpPr>
        <p:spPr>
          <a:xfrm>
            <a:off x="9339583" y="3980053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1284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2713A89-2624-7632-7669-0157AE571A64}"/>
              </a:ext>
            </a:extLst>
          </p:cNvPr>
          <p:cNvSpPr txBox="1"/>
          <p:nvPr/>
        </p:nvSpPr>
        <p:spPr>
          <a:xfrm>
            <a:off x="6789108" y="2934010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Orthniel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8FA790A2-5FD2-4BB0-F163-E98FEC2CDD2C}"/>
              </a:ext>
            </a:extLst>
          </p:cNvPr>
          <p:cNvSpPr txBox="1"/>
          <p:nvPr/>
        </p:nvSpPr>
        <p:spPr>
          <a:xfrm>
            <a:off x="6569551" y="3296201"/>
            <a:ext cx="1637711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8 op+40 </a:t>
            </a:r>
            <a:r>
              <a:rPr lang="en-US" sz="21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pic>
        <p:nvPicPr>
          <p:cNvPr id="228" name="Graphic 227" title="Milestone Flag">
            <a:extLst>
              <a:ext uri="{FF2B5EF4-FFF2-40B4-BE49-F238E27FC236}">
                <a16:creationId xmlns:a16="http://schemas.microsoft.com/office/drawing/2014/main" id="{25202789-49F7-7F1A-9B8F-CFCEF3C19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5769190" y="2652226"/>
            <a:ext cx="778713" cy="1171643"/>
          </a:xfrm>
          <a:prstGeom prst="rect">
            <a:avLst/>
          </a:prstGeom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60502FF0-4548-A6D1-D75E-E709AAEB6E0A}"/>
              </a:ext>
            </a:extLst>
          </p:cNvPr>
          <p:cNvSpPr/>
          <p:nvPr/>
        </p:nvSpPr>
        <p:spPr>
          <a:xfrm>
            <a:off x="5985988" y="3335860"/>
            <a:ext cx="594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3.1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DD35BAC-A4B8-93A7-877F-53834AEAE4F5}"/>
              </a:ext>
            </a:extLst>
          </p:cNvPr>
          <p:cNvSpPr/>
          <p:nvPr/>
        </p:nvSpPr>
        <p:spPr>
          <a:xfrm>
            <a:off x="6116599" y="4383513"/>
            <a:ext cx="730297" cy="41372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3.1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33EFFFE8-24B4-7EFB-751D-60655316BA59}"/>
              </a:ext>
            </a:extLst>
          </p:cNvPr>
          <p:cNvSpPr/>
          <p:nvPr/>
        </p:nvSpPr>
        <p:spPr>
          <a:xfrm>
            <a:off x="8269244" y="4378748"/>
            <a:ext cx="730297" cy="41372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3.2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234" name="Straight Connector 233" title="callout lines">
            <a:extLst>
              <a:ext uri="{FF2B5EF4-FFF2-40B4-BE49-F238E27FC236}">
                <a16:creationId xmlns:a16="http://schemas.microsoft.com/office/drawing/2014/main" id="{A0BCF6F6-93EB-0B54-5D25-932184020DA1}"/>
              </a:ext>
            </a:extLst>
          </p:cNvPr>
          <p:cNvCxnSpPr>
            <a:cxnSpLocks/>
          </p:cNvCxnSpPr>
          <p:nvPr/>
        </p:nvCxnSpPr>
        <p:spPr>
          <a:xfrm flipH="1">
            <a:off x="8633139" y="1950832"/>
            <a:ext cx="12941" cy="2342450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F3D7B1E6-8B43-C4F0-1C67-D4DEF59C8F79}"/>
              </a:ext>
            </a:extLst>
          </p:cNvPr>
          <p:cNvSpPr txBox="1"/>
          <p:nvPr/>
        </p:nvSpPr>
        <p:spPr>
          <a:xfrm>
            <a:off x="8788023" y="2849693"/>
            <a:ext cx="1150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Ehud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4A6989F-6844-5CEE-4B21-5732CBFF6044}"/>
              </a:ext>
            </a:extLst>
          </p:cNvPr>
          <p:cNvSpPr txBox="1"/>
          <p:nvPr/>
        </p:nvSpPr>
        <p:spPr>
          <a:xfrm>
            <a:off x="8686530" y="3266556"/>
            <a:ext cx="1637711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18 op+80 </a:t>
            </a:r>
            <a:r>
              <a:rPr lang="en-US" sz="21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pic>
        <p:nvPicPr>
          <p:cNvPr id="241" name="Graphic 240" title="Milestone Flag">
            <a:extLst>
              <a:ext uri="{FF2B5EF4-FFF2-40B4-BE49-F238E27FC236}">
                <a16:creationId xmlns:a16="http://schemas.microsoft.com/office/drawing/2014/main" id="{22E3B41A-4868-05F4-FAAF-C471D442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7892692" y="1693688"/>
            <a:ext cx="778713" cy="1171643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131D4ABC-C209-5375-70B9-EEDA289989D6}"/>
              </a:ext>
            </a:extLst>
          </p:cNvPr>
          <p:cNvSpPr/>
          <p:nvPr/>
        </p:nvSpPr>
        <p:spPr>
          <a:xfrm>
            <a:off x="8074950" y="2378875"/>
            <a:ext cx="594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3.2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3FB7B50-8661-1448-5F88-9787FB9EF3AC}"/>
              </a:ext>
            </a:extLst>
          </p:cNvPr>
          <p:cNvSpPr txBox="1"/>
          <p:nvPr/>
        </p:nvSpPr>
        <p:spPr>
          <a:xfrm>
            <a:off x="6175918" y="2314792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1302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30759DA-B5B5-9D16-8DF7-4EEEE1E24165}"/>
              </a:ext>
            </a:extLst>
          </p:cNvPr>
          <p:cNvSpPr txBox="1"/>
          <p:nvPr/>
        </p:nvSpPr>
        <p:spPr>
          <a:xfrm>
            <a:off x="8307038" y="1550414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1204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1F58B49-F12D-3E55-F584-9FB118B92D46}"/>
              </a:ext>
            </a:extLst>
          </p:cNvPr>
          <p:cNvSpPr txBox="1"/>
          <p:nvPr/>
        </p:nvSpPr>
        <p:spPr>
          <a:xfrm>
            <a:off x="6343434" y="5160684"/>
            <a:ext cx="20899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Mesopotamia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292C3911-389F-0AFB-8140-036F78B36387}"/>
              </a:ext>
            </a:extLst>
          </p:cNvPr>
          <p:cNvSpPr txBox="1"/>
          <p:nvPr/>
        </p:nvSpPr>
        <p:spPr>
          <a:xfrm>
            <a:off x="9054656" y="5181909"/>
            <a:ext cx="9014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Moab</a:t>
            </a:r>
          </a:p>
        </p:txBody>
      </p:sp>
    </p:spTree>
    <p:extLst>
      <p:ext uri="{BB962C8B-B14F-4D97-AF65-F5344CB8AC3E}">
        <p14:creationId xmlns:p14="http://schemas.microsoft.com/office/powerpoint/2010/main" val="610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39" grpId="0"/>
      <p:bldP spid="245" grpId="0"/>
      <p:bldP spid="2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93FDE89-A890-046C-BFB2-9C0F100404AD}"/>
              </a:ext>
            </a:extLst>
          </p:cNvPr>
          <p:cNvGrpSpPr/>
          <p:nvPr/>
        </p:nvGrpSpPr>
        <p:grpSpPr>
          <a:xfrm>
            <a:off x="2277243" y="1287375"/>
            <a:ext cx="7991475" cy="4089948"/>
            <a:chOff x="2100263" y="1120226"/>
            <a:chExt cx="7991475" cy="40899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A8F516A-003E-2866-F1C7-10DBAD269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2"/>
            <a:stretch/>
          </p:blipFill>
          <p:spPr bwMode="auto">
            <a:xfrm>
              <a:off x="2100263" y="1917577"/>
              <a:ext cx="7991475" cy="3292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E9852B-C079-1513-31F2-85718766E6FC}"/>
                </a:ext>
              </a:extLst>
            </p:cNvPr>
            <p:cNvSpPr txBox="1"/>
            <p:nvPr/>
          </p:nvSpPr>
          <p:spPr>
            <a:xfrm>
              <a:off x="2100263" y="1445638"/>
              <a:ext cx="7330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1975               1925                 1875                1825                 1775                1725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EE3CFE-D566-8EB6-FD73-C4313D896C59}"/>
                </a:ext>
              </a:extLst>
            </p:cNvPr>
            <p:cNvCxnSpPr/>
            <p:nvPr/>
          </p:nvCxnSpPr>
          <p:spPr>
            <a:xfrm>
              <a:off x="2385398" y="1787275"/>
              <a:ext cx="0" cy="159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87009A-3FF0-8BB2-0A31-AB50A0BF6428}"/>
                </a:ext>
              </a:extLst>
            </p:cNvPr>
            <p:cNvCxnSpPr/>
            <p:nvPr/>
          </p:nvCxnSpPr>
          <p:spPr>
            <a:xfrm>
              <a:off x="9007424" y="1787275"/>
              <a:ext cx="0" cy="159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1B8F16-3249-CDFD-4F7C-D5452F81F416}"/>
                </a:ext>
              </a:extLst>
            </p:cNvPr>
            <p:cNvCxnSpPr>
              <a:cxnSpLocks/>
            </p:cNvCxnSpPr>
            <p:nvPr/>
          </p:nvCxnSpPr>
          <p:spPr>
            <a:xfrm>
              <a:off x="3712753" y="1787275"/>
              <a:ext cx="0" cy="159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C48006-D547-6106-C8CC-0BCD0F8C2227}"/>
                </a:ext>
              </a:extLst>
            </p:cNvPr>
            <p:cNvCxnSpPr/>
            <p:nvPr/>
          </p:nvCxnSpPr>
          <p:spPr>
            <a:xfrm>
              <a:off x="5030276" y="1787275"/>
              <a:ext cx="0" cy="159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42851-E2D7-CD1B-17C6-FCC68A86F161}"/>
                </a:ext>
              </a:extLst>
            </p:cNvPr>
            <p:cNvCxnSpPr/>
            <p:nvPr/>
          </p:nvCxnSpPr>
          <p:spPr>
            <a:xfrm>
              <a:off x="6357631" y="1787275"/>
              <a:ext cx="0" cy="159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23849F-A5BF-FD62-929F-ED46D583AC2C}"/>
                </a:ext>
              </a:extLst>
            </p:cNvPr>
            <p:cNvCxnSpPr/>
            <p:nvPr/>
          </p:nvCxnSpPr>
          <p:spPr>
            <a:xfrm>
              <a:off x="7675154" y="1776488"/>
              <a:ext cx="0" cy="159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EA6592-4E47-BA59-1C1B-5DF9352BFEDA}"/>
                </a:ext>
              </a:extLst>
            </p:cNvPr>
            <p:cNvSpPr txBox="1"/>
            <p:nvPr/>
          </p:nvSpPr>
          <p:spPr>
            <a:xfrm>
              <a:off x="4798142" y="1120226"/>
              <a:ext cx="223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Approximate Years BC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02422F3-A604-0C3D-A88E-BD7AFAC85567}"/>
              </a:ext>
            </a:extLst>
          </p:cNvPr>
          <p:cNvSpPr txBox="1"/>
          <p:nvPr/>
        </p:nvSpPr>
        <p:spPr>
          <a:xfrm>
            <a:off x="1352847" y="5915025"/>
            <a:ext cx="947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“…all the souls of the house of Jacob, which came into Egypt were threescore and ten” – Gen 46:27</a:t>
            </a:r>
          </a:p>
        </p:txBody>
      </p:sp>
    </p:spTree>
    <p:extLst>
      <p:ext uri="{BB962C8B-B14F-4D97-AF65-F5344CB8AC3E}">
        <p14:creationId xmlns:p14="http://schemas.microsoft.com/office/powerpoint/2010/main" val="17268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 title="callout lines">
            <a:extLst>
              <a:ext uri="{FF2B5EF4-FFF2-40B4-BE49-F238E27FC236}">
                <a16:creationId xmlns:a16="http://schemas.microsoft.com/office/drawing/2014/main" id="{0C10799F-2069-103D-6FC7-A542C8A4710E}"/>
              </a:ext>
            </a:extLst>
          </p:cNvPr>
          <p:cNvCxnSpPr>
            <a:cxnSpLocks/>
          </p:cNvCxnSpPr>
          <p:nvPr/>
        </p:nvCxnSpPr>
        <p:spPr>
          <a:xfrm flipH="1">
            <a:off x="8734568" y="2842087"/>
            <a:ext cx="16987" cy="1582229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 title="callout lines">
            <a:extLst>
              <a:ext uri="{FF2B5EF4-FFF2-40B4-BE49-F238E27FC236}">
                <a16:creationId xmlns:a16="http://schemas.microsoft.com/office/drawing/2014/main" id="{BFF1BF6A-FC93-CDC6-A6B2-32F0C515B6EF}"/>
              </a:ext>
            </a:extLst>
          </p:cNvPr>
          <p:cNvCxnSpPr>
            <a:cxnSpLocks/>
          </p:cNvCxnSpPr>
          <p:nvPr/>
        </p:nvCxnSpPr>
        <p:spPr>
          <a:xfrm>
            <a:off x="2104567" y="563946"/>
            <a:ext cx="0" cy="4084972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86ED40-5F64-3584-BD1F-4BCD96F9CC1A}"/>
              </a:ext>
            </a:extLst>
          </p:cNvPr>
          <p:cNvCxnSpPr>
            <a:cxnSpLocks/>
          </p:cNvCxnSpPr>
          <p:nvPr/>
        </p:nvCxnSpPr>
        <p:spPr>
          <a:xfrm flipH="1" flipV="1">
            <a:off x="2085779" y="4315468"/>
            <a:ext cx="12109" cy="333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5296106" y="3235519"/>
            <a:ext cx="1788347" cy="56445"/>
            <a:chOff x="3769620" y="5778006"/>
            <a:chExt cx="1941846" cy="165471"/>
          </a:xfrm>
        </p:grpSpPr>
        <p:cxnSp>
          <p:nvCxnSpPr>
            <p:cNvPr id="39" name="Straight Connector 38" title="q lines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title="q lines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title="q lines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 title="q lines">
              <a:extLst>
                <a:ext uri="{FF2B5EF4-FFF2-40B4-BE49-F238E27FC236}">
                  <a16:creationId xmlns:a16="http://schemas.microsoft.com/office/drawing/2014/main" id="{5C8E95F6-C78E-4027-9F74-5B2D4ABF6B49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 flipH="1">
            <a:off x="7327964" y="2855900"/>
            <a:ext cx="16987" cy="1582229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2920372" y="2222512"/>
            <a:ext cx="5096" cy="2548953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10324963" y="2607421"/>
            <a:ext cx="0" cy="295224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9205830" y="3188998"/>
            <a:ext cx="0" cy="212925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7344951" y="3310740"/>
            <a:ext cx="2055305" cy="771891"/>
            <a:chOff x="8947876" y="5778006"/>
            <a:chExt cx="2584319" cy="762651"/>
          </a:xfrm>
        </p:grpSpPr>
        <p:cxnSp>
          <p:nvCxnSpPr>
            <p:cNvPr id="168" name="Straight Connector 167" title="q lines">
              <a:extLst>
                <a:ext uri="{FF2B5EF4-FFF2-40B4-BE49-F238E27FC236}">
                  <a16:creationId xmlns:a16="http://schemas.microsoft.com/office/drawing/2014/main" id="{8E9F4AD8-209B-4EEC-A9BA-70788AD0F9C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715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 title="q lines">
              <a:extLst>
                <a:ext uri="{FF2B5EF4-FFF2-40B4-BE49-F238E27FC236}">
                  <a16:creationId xmlns:a16="http://schemas.microsoft.com/office/drawing/2014/main" id="{50ED100A-CA03-4917-8145-C5BDF28B1587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8958866" y="6375798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19" name="Straight Connector 118" title="q lines">
              <a:extLst>
                <a:ext uri="{FF2B5EF4-FFF2-40B4-BE49-F238E27FC236}">
                  <a16:creationId xmlns:a16="http://schemas.microsoft.com/office/drawing/2014/main" id="{B2F5D208-76CB-4E99-B318-4CFFE5BABDD1}"/>
                </a:ext>
              </a:extLst>
            </p:cNvPr>
            <p:cNvCxnSpPr>
              <a:cxnSpLocks/>
            </p:cNvCxnSpPr>
            <p:nvPr/>
          </p:nvCxnSpPr>
          <p:spPr>
            <a:xfrm>
              <a:off x="894787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 title="q lines">
              <a:extLst>
                <a:ext uri="{FF2B5EF4-FFF2-40B4-BE49-F238E27FC236}">
                  <a16:creationId xmlns:a16="http://schemas.microsoft.com/office/drawing/2014/main" id="{B7494A14-757D-4771-B974-AF9C4A42F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44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1597620" y="4572000"/>
            <a:ext cx="8849945" cy="0"/>
          </a:xfrm>
          <a:prstGeom prst="line">
            <a:avLst/>
          </a:prstGeom>
          <a:ln w="31750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6CA5BE-CF3E-47A1-7919-DABD1F48ACF0}"/>
              </a:ext>
            </a:extLst>
          </p:cNvPr>
          <p:cNvSpPr txBox="1"/>
          <p:nvPr/>
        </p:nvSpPr>
        <p:spPr>
          <a:xfrm>
            <a:off x="7411154" y="1809971"/>
            <a:ext cx="25330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United Kingdom</a:t>
            </a:r>
          </a:p>
        </p:txBody>
      </p:sp>
      <p:pic>
        <p:nvPicPr>
          <p:cNvPr id="18" name="Graphic 17" title="Milestone Flag">
            <a:extLst>
              <a:ext uri="{FF2B5EF4-FFF2-40B4-BE49-F238E27FC236}">
                <a16:creationId xmlns:a16="http://schemas.microsoft.com/office/drawing/2014/main" id="{A0C6814D-683A-B69A-B6E8-F420D070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6640322" y="1851958"/>
            <a:ext cx="729790" cy="11716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AFF18F-5047-CDDE-25BE-313AC0A0EECB}"/>
              </a:ext>
            </a:extLst>
          </p:cNvPr>
          <p:cNvSpPr/>
          <p:nvPr/>
        </p:nvSpPr>
        <p:spPr>
          <a:xfrm>
            <a:off x="6869901" y="2546161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4.0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AA3BB-09A9-0EF0-ACE5-AF5F950911A1}"/>
              </a:ext>
            </a:extLst>
          </p:cNvPr>
          <p:cNvSpPr txBox="1"/>
          <p:nvPr/>
        </p:nvSpPr>
        <p:spPr>
          <a:xfrm>
            <a:off x="2695241" y="4807521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1300</a:t>
            </a:r>
          </a:p>
        </p:txBody>
      </p:sp>
      <p:sp>
        <p:nvSpPr>
          <p:cNvPr id="42" name="Rectangle: Rounded Corners 41" title="Milestone Graphic">
            <a:extLst>
              <a:ext uri="{FF2B5EF4-FFF2-40B4-BE49-F238E27FC236}">
                <a16:creationId xmlns:a16="http://schemas.microsoft.com/office/drawing/2014/main" id="{C15D2037-E28F-3B82-4D9F-448D7B3441F0}"/>
              </a:ext>
            </a:extLst>
          </p:cNvPr>
          <p:cNvSpPr/>
          <p:nvPr/>
        </p:nvSpPr>
        <p:spPr>
          <a:xfrm flipV="1">
            <a:off x="1667153" y="5662588"/>
            <a:ext cx="6306911" cy="1742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40E92E4-5D22-6AF4-72A3-6AFA41446024}"/>
              </a:ext>
            </a:extLst>
          </p:cNvPr>
          <p:cNvCxnSpPr>
            <a:cxnSpLocks/>
          </p:cNvCxnSpPr>
          <p:nvPr/>
        </p:nvCxnSpPr>
        <p:spPr>
          <a:xfrm>
            <a:off x="7726493" y="2212004"/>
            <a:ext cx="409396" cy="222515"/>
          </a:xfrm>
          <a:prstGeom prst="bentConnector3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03A2974F-44BE-C403-F6F5-5352757B1895}"/>
              </a:ext>
            </a:extLst>
          </p:cNvPr>
          <p:cNvSpPr/>
          <p:nvPr/>
        </p:nvSpPr>
        <p:spPr>
          <a:xfrm>
            <a:off x="1953968" y="4409878"/>
            <a:ext cx="269648" cy="2893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3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32F996-6FCC-6EA1-05F0-88E913220907}"/>
              </a:ext>
            </a:extLst>
          </p:cNvPr>
          <p:cNvCxnSpPr/>
          <p:nvPr/>
        </p:nvCxnSpPr>
        <p:spPr>
          <a:xfrm flipV="1">
            <a:off x="2537837" y="4374225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D28859-6128-B75C-F48E-869E79E5BFC2}"/>
              </a:ext>
            </a:extLst>
          </p:cNvPr>
          <p:cNvCxnSpPr/>
          <p:nvPr/>
        </p:nvCxnSpPr>
        <p:spPr>
          <a:xfrm flipV="1">
            <a:off x="2968510" y="437533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8FA160-E423-3B81-880D-73AD54190744}"/>
              </a:ext>
            </a:extLst>
          </p:cNvPr>
          <p:cNvCxnSpPr/>
          <p:nvPr/>
        </p:nvCxnSpPr>
        <p:spPr>
          <a:xfrm flipV="1">
            <a:off x="3399182" y="436444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B01F64-CC29-A281-EF17-15E1C840942D}"/>
              </a:ext>
            </a:extLst>
          </p:cNvPr>
          <p:cNvCxnSpPr/>
          <p:nvPr/>
        </p:nvCxnSpPr>
        <p:spPr>
          <a:xfrm flipV="1">
            <a:off x="3863863" y="4388946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DE301A-2EF8-0388-B25D-FD965357690C}"/>
              </a:ext>
            </a:extLst>
          </p:cNvPr>
          <p:cNvCxnSpPr>
            <a:cxnSpLocks/>
          </p:cNvCxnSpPr>
          <p:nvPr/>
        </p:nvCxnSpPr>
        <p:spPr>
          <a:xfrm flipV="1">
            <a:off x="3856547" y="4304259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5CB632-9D3E-8B2E-FA5D-5DF682FA9E36}"/>
              </a:ext>
            </a:extLst>
          </p:cNvPr>
          <p:cNvSpPr txBox="1"/>
          <p:nvPr/>
        </p:nvSpPr>
        <p:spPr>
          <a:xfrm>
            <a:off x="3626678" y="4806381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1250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5F1B6D0-F2E1-E6AE-186B-99984618DA4B}"/>
              </a:ext>
            </a:extLst>
          </p:cNvPr>
          <p:cNvCxnSpPr/>
          <p:nvPr/>
        </p:nvCxnSpPr>
        <p:spPr>
          <a:xfrm flipV="1">
            <a:off x="4714984" y="4404165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C54ABF9-38BD-BCAA-B74E-1D0F13E117E6}"/>
              </a:ext>
            </a:extLst>
          </p:cNvPr>
          <p:cNvCxnSpPr/>
          <p:nvPr/>
        </p:nvCxnSpPr>
        <p:spPr>
          <a:xfrm flipV="1">
            <a:off x="5145657" y="440527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7510FD1-BD8D-84EC-2575-02E3EE6591CF}"/>
              </a:ext>
            </a:extLst>
          </p:cNvPr>
          <p:cNvCxnSpPr/>
          <p:nvPr/>
        </p:nvCxnSpPr>
        <p:spPr>
          <a:xfrm flipV="1">
            <a:off x="5576329" y="439438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BC43A61-A4D9-3B3A-BD35-D6B146C94857}"/>
              </a:ext>
            </a:extLst>
          </p:cNvPr>
          <p:cNvCxnSpPr>
            <a:cxnSpLocks/>
          </p:cNvCxnSpPr>
          <p:nvPr/>
        </p:nvCxnSpPr>
        <p:spPr>
          <a:xfrm flipV="1">
            <a:off x="2968510" y="4321266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DA867F4-25C7-F5F9-F85A-DBAFB9977C21}"/>
              </a:ext>
            </a:extLst>
          </p:cNvPr>
          <p:cNvCxnSpPr/>
          <p:nvPr/>
        </p:nvCxnSpPr>
        <p:spPr>
          <a:xfrm flipV="1">
            <a:off x="6041010" y="4418886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A873F26-EE48-C400-CA46-00EA7DF5D79D}"/>
              </a:ext>
            </a:extLst>
          </p:cNvPr>
          <p:cNvSpPr txBox="1"/>
          <p:nvPr/>
        </p:nvSpPr>
        <p:spPr>
          <a:xfrm>
            <a:off x="4398932" y="4781968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1200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13CC959-FEEA-23AF-3932-C4F86346B759}"/>
              </a:ext>
            </a:extLst>
          </p:cNvPr>
          <p:cNvCxnSpPr/>
          <p:nvPr/>
        </p:nvCxnSpPr>
        <p:spPr>
          <a:xfrm flipV="1">
            <a:off x="6900295" y="4368793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D15350E-4CA3-5E1F-EAE3-0830FFC20F5D}"/>
              </a:ext>
            </a:extLst>
          </p:cNvPr>
          <p:cNvCxnSpPr/>
          <p:nvPr/>
        </p:nvCxnSpPr>
        <p:spPr>
          <a:xfrm flipV="1">
            <a:off x="7330968" y="436990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6563E92-1A56-A901-93C8-3142B8E2CF7C}"/>
              </a:ext>
            </a:extLst>
          </p:cNvPr>
          <p:cNvCxnSpPr/>
          <p:nvPr/>
        </p:nvCxnSpPr>
        <p:spPr>
          <a:xfrm flipV="1">
            <a:off x="7761640" y="435901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E56AEED-1643-19FC-3F79-E3A5A06A123D}"/>
              </a:ext>
            </a:extLst>
          </p:cNvPr>
          <p:cNvCxnSpPr>
            <a:cxnSpLocks/>
          </p:cNvCxnSpPr>
          <p:nvPr/>
        </p:nvCxnSpPr>
        <p:spPr>
          <a:xfrm flipV="1">
            <a:off x="6472662" y="4304258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6CE0E81-2A24-43F9-FF92-1A13EF1FC484}"/>
              </a:ext>
            </a:extLst>
          </p:cNvPr>
          <p:cNvCxnSpPr/>
          <p:nvPr/>
        </p:nvCxnSpPr>
        <p:spPr>
          <a:xfrm flipV="1">
            <a:off x="8226321" y="438351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A6C7067-FDF6-7336-A4B3-21766DC6E0FD}"/>
              </a:ext>
            </a:extLst>
          </p:cNvPr>
          <p:cNvCxnSpPr>
            <a:cxnSpLocks/>
          </p:cNvCxnSpPr>
          <p:nvPr/>
        </p:nvCxnSpPr>
        <p:spPr>
          <a:xfrm flipV="1">
            <a:off x="9944200" y="4296774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52B0FC7-A9C5-A5EE-00F7-4AA8E274AC8D}"/>
              </a:ext>
            </a:extLst>
          </p:cNvPr>
          <p:cNvCxnSpPr/>
          <p:nvPr/>
        </p:nvCxnSpPr>
        <p:spPr>
          <a:xfrm flipV="1">
            <a:off x="9077436" y="4415061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DC4ED1A-A5DB-4607-F804-F762C2172084}"/>
              </a:ext>
            </a:extLst>
          </p:cNvPr>
          <p:cNvCxnSpPr/>
          <p:nvPr/>
        </p:nvCxnSpPr>
        <p:spPr>
          <a:xfrm flipV="1">
            <a:off x="9508109" y="4416170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7038F64-4FA4-6DE5-CE10-61715932A640}"/>
              </a:ext>
            </a:extLst>
          </p:cNvPr>
          <p:cNvCxnSpPr/>
          <p:nvPr/>
        </p:nvCxnSpPr>
        <p:spPr>
          <a:xfrm flipV="1">
            <a:off x="10316935" y="4395361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F03B218-1CFD-F10A-B557-3E1D45CF8678}"/>
              </a:ext>
            </a:extLst>
          </p:cNvPr>
          <p:cNvCxnSpPr>
            <a:cxnSpLocks/>
          </p:cNvCxnSpPr>
          <p:nvPr/>
        </p:nvCxnSpPr>
        <p:spPr>
          <a:xfrm flipV="1">
            <a:off x="9079473" y="4293283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B8B8A06-0780-BA62-5470-F9B0B3600A84}"/>
              </a:ext>
            </a:extLst>
          </p:cNvPr>
          <p:cNvCxnSpPr/>
          <p:nvPr/>
        </p:nvCxnSpPr>
        <p:spPr>
          <a:xfrm flipV="1">
            <a:off x="8646079" y="438351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Graphic 193" title="Milestone Flag">
            <a:extLst>
              <a:ext uri="{FF2B5EF4-FFF2-40B4-BE49-F238E27FC236}">
                <a16:creationId xmlns:a16="http://schemas.microsoft.com/office/drawing/2014/main" id="{C76C017D-6123-25D3-9E98-6628BE2F4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1395036" y="326154"/>
            <a:ext cx="760355" cy="1171643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D55523AF-364C-3D69-0D5A-D1B9E2A9D712}"/>
              </a:ext>
            </a:extLst>
          </p:cNvPr>
          <p:cNvSpPr/>
          <p:nvPr/>
        </p:nvSpPr>
        <p:spPr>
          <a:xfrm>
            <a:off x="1627424" y="1017641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3.0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46A8666-CEFD-FB89-F0FA-B815592BF749}"/>
              </a:ext>
            </a:extLst>
          </p:cNvPr>
          <p:cNvSpPr txBox="1"/>
          <p:nvPr/>
        </p:nvSpPr>
        <p:spPr>
          <a:xfrm>
            <a:off x="7721170" y="2239600"/>
            <a:ext cx="17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120 yrs.</a:t>
            </a:r>
            <a:endParaRPr lang="en-US" sz="600" dirty="0">
              <a:solidFill>
                <a:srgbClr val="2B5181"/>
              </a:solidFill>
              <a:latin typeface="Trebuchet M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8F577A-C99C-11FC-5D37-7AEE95B903CE}"/>
              </a:ext>
            </a:extLst>
          </p:cNvPr>
          <p:cNvCxnSpPr/>
          <p:nvPr/>
        </p:nvCxnSpPr>
        <p:spPr>
          <a:xfrm flipV="1">
            <a:off x="4283621" y="438351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D77800-51DD-C10E-5159-0CB7F21002B3}"/>
              </a:ext>
            </a:extLst>
          </p:cNvPr>
          <p:cNvCxnSpPr>
            <a:cxnSpLocks/>
          </p:cNvCxnSpPr>
          <p:nvPr/>
        </p:nvCxnSpPr>
        <p:spPr>
          <a:xfrm flipV="1">
            <a:off x="4718028" y="4288539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75FEF6-0EEE-A26A-94EB-E1E4588508CA}"/>
              </a:ext>
            </a:extLst>
          </p:cNvPr>
          <p:cNvCxnSpPr>
            <a:cxnSpLocks/>
          </p:cNvCxnSpPr>
          <p:nvPr/>
        </p:nvCxnSpPr>
        <p:spPr>
          <a:xfrm flipV="1">
            <a:off x="6598370" y="5254340"/>
            <a:ext cx="0" cy="5825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ABF47B-9F0F-6191-05ED-C49F4FAC1015}"/>
              </a:ext>
            </a:extLst>
          </p:cNvPr>
          <p:cNvCxnSpPr>
            <a:cxnSpLocks/>
          </p:cNvCxnSpPr>
          <p:nvPr/>
        </p:nvCxnSpPr>
        <p:spPr>
          <a:xfrm flipV="1">
            <a:off x="5576329" y="4329416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80BAED-C610-2030-E48C-03AE1A478AC9}"/>
              </a:ext>
            </a:extLst>
          </p:cNvPr>
          <p:cNvSpPr txBox="1"/>
          <p:nvPr/>
        </p:nvSpPr>
        <p:spPr>
          <a:xfrm>
            <a:off x="5285566" y="4788045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4E8679-CAA7-804C-D0BB-C5A102A093D8}"/>
              </a:ext>
            </a:extLst>
          </p:cNvPr>
          <p:cNvSpPr txBox="1"/>
          <p:nvPr/>
        </p:nvSpPr>
        <p:spPr>
          <a:xfrm>
            <a:off x="6221231" y="4768317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1100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8D8C86-C105-83CE-0413-5B621EACA22E}"/>
              </a:ext>
            </a:extLst>
          </p:cNvPr>
          <p:cNvCxnSpPr>
            <a:cxnSpLocks/>
          </p:cNvCxnSpPr>
          <p:nvPr/>
        </p:nvCxnSpPr>
        <p:spPr>
          <a:xfrm flipV="1">
            <a:off x="7330968" y="4328125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28A6AB-EE07-0949-1335-59FBCC110C18}"/>
              </a:ext>
            </a:extLst>
          </p:cNvPr>
          <p:cNvSpPr txBox="1"/>
          <p:nvPr/>
        </p:nvSpPr>
        <p:spPr>
          <a:xfrm>
            <a:off x="7067834" y="4784314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1050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06F461-12AC-4CFF-3D8F-0C19E2A12917}"/>
              </a:ext>
            </a:extLst>
          </p:cNvPr>
          <p:cNvCxnSpPr>
            <a:cxnSpLocks/>
          </p:cNvCxnSpPr>
          <p:nvPr/>
        </p:nvCxnSpPr>
        <p:spPr>
          <a:xfrm flipV="1">
            <a:off x="8230109" y="4292751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FD16C9-8759-53F7-53AE-48A0DC96916E}"/>
              </a:ext>
            </a:extLst>
          </p:cNvPr>
          <p:cNvSpPr txBox="1"/>
          <p:nvPr/>
        </p:nvSpPr>
        <p:spPr>
          <a:xfrm>
            <a:off x="7972896" y="4749856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68726C-AD68-87B2-4D83-ACF5AF7F7078}"/>
              </a:ext>
            </a:extLst>
          </p:cNvPr>
          <p:cNvSpPr txBox="1"/>
          <p:nvPr/>
        </p:nvSpPr>
        <p:spPr>
          <a:xfrm>
            <a:off x="8725707" y="4771465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950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09FE-59A0-6D21-B612-7E4D35F1A91F}"/>
              </a:ext>
            </a:extLst>
          </p:cNvPr>
          <p:cNvSpPr txBox="1"/>
          <p:nvPr/>
        </p:nvSpPr>
        <p:spPr>
          <a:xfrm>
            <a:off x="9572295" y="4743245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900</a:t>
            </a:r>
          </a:p>
        </p:txBody>
      </p:sp>
      <p:cxnSp>
        <p:nvCxnSpPr>
          <p:cNvPr id="35" name="Straight Connector 34" title="callout lines">
            <a:extLst>
              <a:ext uri="{FF2B5EF4-FFF2-40B4-BE49-F238E27FC236}">
                <a16:creationId xmlns:a16="http://schemas.microsoft.com/office/drawing/2014/main" id="{63072124-829B-6CF0-B9E7-C1C14E1341CF}"/>
              </a:ext>
            </a:extLst>
          </p:cNvPr>
          <p:cNvCxnSpPr>
            <a:cxnSpLocks/>
          </p:cNvCxnSpPr>
          <p:nvPr/>
        </p:nvCxnSpPr>
        <p:spPr>
          <a:xfrm flipH="1">
            <a:off x="8025513" y="2868479"/>
            <a:ext cx="16987" cy="1582229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0D454A0-22FB-1412-2A49-237D02F12618}"/>
              </a:ext>
            </a:extLst>
          </p:cNvPr>
          <p:cNvSpPr/>
          <p:nvPr/>
        </p:nvSpPr>
        <p:spPr>
          <a:xfrm>
            <a:off x="8053331" y="3256597"/>
            <a:ext cx="679533" cy="5465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4.2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249898B-EBF5-EC49-70A0-BD6E954CA4AD}"/>
              </a:ext>
            </a:extLst>
          </p:cNvPr>
          <p:cNvSpPr/>
          <p:nvPr/>
        </p:nvSpPr>
        <p:spPr>
          <a:xfrm>
            <a:off x="8751555" y="3289596"/>
            <a:ext cx="650839" cy="5017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4.3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61" name="Straight Connector 60" title="callout lines">
            <a:extLst>
              <a:ext uri="{FF2B5EF4-FFF2-40B4-BE49-F238E27FC236}">
                <a16:creationId xmlns:a16="http://schemas.microsoft.com/office/drawing/2014/main" id="{865D4B06-355C-1698-A1A0-946C918583B4}"/>
              </a:ext>
            </a:extLst>
          </p:cNvPr>
          <p:cNvCxnSpPr>
            <a:cxnSpLocks/>
          </p:cNvCxnSpPr>
          <p:nvPr/>
        </p:nvCxnSpPr>
        <p:spPr>
          <a:xfrm flipH="1">
            <a:off x="9393571" y="2824893"/>
            <a:ext cx="16987" cy="1582229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B5D3746-CAEB-F593-862C-C221ED1477A9}"/>
              </a:ext>
            </a:extLst>
          </p:cNvPr>
          <p:cNvSpPr/>
          <p:nvPr/>
        </p:nvSpPr>
        <p:spPr>
          <a:xfrm>
            <a:off x="7349500" y="3256597"/>
            <a:ext cx="679533" cy="5465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4.1</a:t>
            </a: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C67079-3688-DD3F-9BB9-A43784D4B6AA}"/>
              </a:ext>
            </a:extLst>
          </p:cNvPr>
          <p:cNvSpPr txBox="1"/>
          <p:nvPr/>
        </p:nvSpPr>
        <p:spPr>
          <a:xfrm>
            <a:off x="6790127" y="1726454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1050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4D4B22-25A3-EAA4-3FE2-A3D7EF99F8C7}"/>
              </a:ext>
            </a:extLst>
          </p:cNvPr>
          <p:cNvSpPr txBox="1"/>
          <p:nvPr/>
        </p:nvSpPr>
        <p:spPr>
          <a:xfrm>
            <a:off x="7694706" y="2555107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1010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0ECD10-246D-D17E-099F-4BF30AE055E9}"/>
              </a:ext>
            </a:extLst>
          </p:cNvPr>
          <p:cNvSpPr txBox="1"/>
          <p:nvPr/>
        </p:nvSpPr>
        <p:spPr>
          <a:xfrm>
            <a:off x="8469796" y="2552158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970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5D61EA-ADB5-A6B5-6AC4-EEEF75C7A096}"/>
              </a:ext>
            </a:extLst>
          </p:cNvPr>
          <p:cNvSpPr txBox="1"/>
          <p:nvPr/>
        </p:nvSpPr>
        <p:spPr>
          <a:xfrm>
            <a:off x="9119814" y="2541338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930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BD72B5B-6249-3F64-11DE-B2DEE1C85E69}"/>
              </a:ext>
            </a:extLst>
          </p:cNvPr>
          <p:cNvCxnSpPr>
            <a:cxnSpLocks/>
          </p:cNvCxnSpPr>
          <p:nvPr/>
        </p:nvCxnSpPr>
        <p:spPr>
          <a:xfrm flipH="1" flipV="1">
            <a:off x="5949999" y="5254341"/>
            <a:ext cx="2590" cy="7825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94AC89-2322-7DE0-3336-CFE9F7EDEEDF}"/>
              </a:ext>
            </a:extLst>
          </p:cNvPr>
          <p:cNvCxnSpPr>
            <a:cxnSpLocks/>
          </p:cNvCxnSpPr>
          <p:nvPr/>
        </p:nvCxnSpPr>
        <p:spPr>
          <a:xfrm flipH="1" flipV="1">
            <a:off x="7971600" y="5257654"/>
            <a:ext cx="2590" cy="7825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979BE37-7165-86C8-D984-79F24B12B548}"/>
              </a:ext>
            </a:extLst>
          </p:cNvPr>
          <p:cNvSpPr txBox="1"/>
          <p:nvPr/>
        </p:nvSpPr>
        <p:spPr>
          <a:xfrm>
            <a:off x="6783938" y="5059197"/>
            <a:ext cx="96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Samuel</a:t>
            </a:r>
          </a:p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80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yrs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DD23F7-AF6A-1BC2-259E-11E3746C5391}"/>
              </a:ext>
            </a:extLst>
          </p:cNvPr>
          <p:cNvSpPr txBox="1"/>
          <p:nvPr/>
        </p:nvSpPr>
        <p:spPr>
          <a:xfrm>
            <a:off x="1779295" y="4804750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1350</a:t>
            </a:r>
          </a:p>
        </p:txBody>
      </p:sp>
      <p:grpSp>
        <p:nvGrpSpPr>
          <p:cNvPr id="85" name="Group 84" descr="Year 1">
            <a:extLst>
              <a:ext uri="{FF2B5EF4-FFF2-40B4-BE49-F238E27FC236}">
                <a16:creationId xmlns:a16="http://schemas.microsoft.com/office/drawing/2014/main" id="{79C1E46A-FCA8-EE6E-19E1-38A971DC5536}"/>
              </a:ext>
            </a:extLst>
          </p:cNvPr>
          <p:cNvGrpSpPr/>
          <p:nvPr/>
        </p:nvGrpSpPr>
        <p:grpSpPr>
          <a:xfrm>
            <a:off x="9393569" y="5383421"/>
            <a:ext cx="1230520" cy="446208"/>
            <a:chOff x="1147186" y="5778006"/>
            <a:chExt cx="2362528" cy="785696"/>
          </a:xfrm>
        </p:grpSpPr>
        <p:cxnSp>
          <p:nvCxnSpPr>
            <p:cNvPr id="86" name="Straight Connector 85" title="q lines">
              <a:extLst>
                <a:ext uri="{FF2B5EF4-FFF2-40B4-BE49-F238E27FC236}">
                  <a16:creationId xmlns:a16="http://schemas.microsoft.com/office/drawing/2014/main" id="{CE44D886-739D-4804-09C8-84C84FD82FDA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 title="q lines">
              <a:extLst>
                <a:ext uri="{FF2B5EF4-FFF2-40B4-BE49-F238E27FC236}">
                  <a16:creationId xmlns:a16="http://schemas.microsoft.com/office/drawing/2014/main" id="{2CC8FF1B-17EC-104C-F226-3CA7413518C6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 title="q lines">
              <a:extLst>
                <a:ext uri="{FF2B5EF4-FFF2-40B4-BE49-F238E27FC236}">
                  <a16:creationId xmlns:a16="http://schemas.microsoft.com/office/drawing/2014/main" id="{31B8886E-82CB-8A96-48BD-C017AEA1E6CF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Rounded Corners 89" title="Year Bar">
              <a:extLst>
                <a:ext uri="{FF2B5EF4-FFF2-40B4-BE49-F238E27FC236}">
                  <a16:creationId xmlns:a16="http://schemas.microsoft.com/office/drawing/2014/main" id="{C3D79FAB-3869-3314-B2DA-229BAC83ECDF}"/>
                </a:ext>
              </a:extLst>
            </p:cNvPr>
            <p:cNvSpPr/>
            <p:nvPr/>
          </p:nvSpPr>
          <p:spPr>
            <a:xfrm>
              <a:off x="1147186" y="6381273"/>
              <a:ext cx="2362528" cy="1824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A870F7-F350-65F1-0A86-75856A0D7B57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7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97" name="Straight Connector 96" title="q lines">
              <a:extLst>
                <a:ext uri="{FF2B5EF4-FFF2-40B4-BE49-F238E27FC236}">
                  <a16:creationId xmlns:a16="http://schemas.microsoft.com/office/drawing/2014/main" id="{55746489-E3D9-990F-7811-050DECA2CB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C5598A3-5D66-14C0-F9E3-2E53810EDDDC}"/>
              </a:ext>
            </a:extLst>
          </p:cNvPr>
          <p:cNvSpPr txBox="1"/>
          <p:nvPr/>
        </p:nvSpPr>
        <p:spPr>
          <a:xfrm>
            <a:off x="9381553" y="5087225"/>
            <a:ext cx="1951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Divided</a:t>
            </a:r>
          </a:p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Kingdom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23AE1A1-D653-AFAE-4118-F1463F81C190}"/>
              </a:ext>
            </a:extLst>
          </p:cNvPr>
          <p:cNvSpPr txBox="1"/>
          <p:nvPr/>
        </p:nvSpPr>
        <p:spPr>
          <a:xfrm>
            <a:off x="7703659" y="6078824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1014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66960B3-4444-A09F-CDCD-B797C8151344}"/>
              </a:ext>
            </a:extLst>
          </p:cNvPr>
          <p:cNvSpPr txBox="1"/>
          <p:nvPr/>
        </p:nvSpPr>
        <p:spPr>
          <a:xfrm>
            <a:off x="6275978" y="6083641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1094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4785EBC-3B1A-4939-A9CE-AA3DDA2FE9CC}"/>
              </a:ext>
            </a:extLst>
          </p:cNvPr>
          <p:cNvSpPr txBox="1"/>
          <p:nvPr/>
        </p:nvSpPr>
        <p:spPr>
          <a:xfrm>
            <a:off x="5997517" y="5037142"/>
            <a:ext cx="83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Eli</a:t>
            </a: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C9A9976-3484-97C5-3262-EB3476657652}"/>
              </a:ext>
            </a:extLst>
          </p:cNvPr>
          <p:cNvSpPr txBox="1"/>
          <p:nvPr/>
        </p:nvSpPr>
        <p:spPr>
          <a:xfrm>
            <a:off x="5875007" y="5268930"/>
            <a:ext cx="88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40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yrs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1581C6-EA65-F4F2-FABF-78547B7757F1}"/>
              </a:ext>
            </a:extLst>
          </p:cNvPr>
          <p:cNvSpPr txBox="1"/>
          <p:nvPr/>
        </p:nvSpPr>
        <p:spPr>
          <a:xfrm>
            <a:off x="6315351" y="5824310"/>
            <a:ext cx="109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120 </a:t>
            </a:r>
            <a:r>
              <a:rPr lang="en-US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7E331A-ABF5-8384-7AC1-C26EC32AAF20}"/>
              </a:ext>
            </a:extLst>
          </p:cNvPr>
          <p:cNvSpPr txBox="1"/>
          <p:nvPr/>
        </p:nvSpPr>
        <p:spPr>
          <a:xfrm>
            <a:off x="5610958" y="6098986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1134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135" name="Group 134" descr="Year 2">
            <a:extLst>
              <a:ext uri="{FF2B5EF4-FFF2-40B4-BE49-F238E27FC236}">
                <a16:creationId xmlns:a16="http://schemas.microsoft.com/office/drawing/2014/main" id="{3793E9A1-2BE3-7673-3275-BCF1B147002A}"/>
              </a:ext>
            </a:extLst>
          </p:cNvPr>
          <p:cNvGrpSpPr/>
          <p:nvPr/>
        </p:nvGrpSpPr>
        <p:grpSpPr>
          <a:xfrm>
            <a:off x="2083649" y="3258222"/>
            <a:ext cx="897692" cy="433160"/>
            <a:chOff x="3011188" y="5778006"/>
            <a:chExt cx="2700278" cy="1269820"/>
          </a:xfrm>
        </p:grpSpPr>
        <p:cxnSp>
          <p:nvCxnSpPr>
            <p:cNvPr id="136" name="Straight Connector 135" title="q lines">
              <a:extLst>
                <a:ext uri="{FF2B5EF4-FFF2-40B4-BE49-F238E27FC236}">
                  <a16:creationId xmlns:a16="http://schemas.microsoft.com/office/drawing/2014/main" id="{79EEA767-CC52-BD6C-9F9B-2CA3572CB3D9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 title="q lines">
              <a:extLst>
                <a:ext uri="{FF2B5EF4-FFF2-40B4-BE49-F238E27FC236}">
                  <a16:creationId xmlns:a16="http://schemas.microsoft.com/office/drawing/2014/main" id="{C43A14E3-7413-9CBF-B42F-F76480F5B10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 title="q lines">
              <a:extLst>
                <a:ext uri="{FF2B5EF4-FFF2-40B4-BE49-F238E27FC236}">
                  <a16:creationId xmlns:a16="http://schemas.microsoft.com/office/drawing/2014/main" id="{E8B429D7-AF23-C9D0-15CE-3D452914232C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: Rounded Corners 138" title="Year Bar">
              <a:extLst>
                <a:ext uri="{FF2B5EF4-FFF2-40B4-BE49-F238E27FC236}">
                  <a16:creationId xmlns:a16="http://schemas.microsoft.com/office/drawing/2014/main" id="{442988A0-F395-13C6-25E6-6774CBDFD5E2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42" name="Straight Connector 141" title="q lines">
              <a:extLst>
                <a:ext uri="{FF2B5EF4-FFF2-40B4-BE49-F238E27FC236}">
                  <a16:creationId xmlns:a16="http://schemas.microsoft.com/office/drawing/2014/main" id="{44F1A54A-4381-C63F-7030-21348F4EBA60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5DE66475-E5F7-3A95-EA8F-E2700E155836}"/>
              </a:ext>
            </a:extLst>
          </p:cNvPr>
          <p:cNvSpPr txBox="1"/>
          <p:nvPr/>
        </p:nvSpPr>
        <p:spPr>
          <a:xfrm>
            <a:off x="4676324" y="3179104"/>
            <a:ext cx="1253363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47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grpSp>
        <p:nvGrpSpPr>
          <p:cNvPr id="144" name="Group 143" descr="Year 2">
            <a:extLst>
              <a:ext uri="{FF2B5EF4-FFF2-40B4-BE49-F238E27FC236}">
                <a16:creationId xmlns:a16="http://schemas.microsoft.com/office/drawing/2014/main" id="{E04A839D-8727-3247-249C-C7A1747BB62F}"/>
              </a:ext>
            </a:extLst>
          </p:cNvPr>
          <p:cNvGrpSpPr/>
          <p:nvPr/>
        </p:nvGrpSpPr>
        <p:grpSpPr>
          <a:xfrm>
            <a:off x="2920372" y="3247977"/>
            <a:ext cx="1824752" cy="433160"/>
            <a:chOff x="3011188" y="5778006"/>
            <a:chExt cx="2700278" cy="1269820"/>
          </a:xfrm>
        </p:grpSpPr>
        <p:cxnSp>
          <p:nvCxnSpPr>
            <p:cNvPr id="145" name="Straight Connector 144" title="q lines">
              <a:extLst>
                <a:ext uri="{FF2B5EF4-FFF2-40B4-BE49-F238E27FC236}">
                  <a16:creationId xmlns:a16="http://schemas.microsoft.com/office/drawing/2014/main" id="{9DA0027B-AC08-EE80-ABDD-E3994EDA6677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 title="q lines">
              <a:extLst>
                <a:ext uri="{FF2B5EF4-FFF2-40B4-BE49-F238E27FC236}">
                  <a16:creationId xmlns:a16="http://schemas.microsoft.com/office/drawing/2014/main" id="{A92C901F-538B-C742-AFF3-4D75906982B7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 title="q lines">
              <a:extLst>
                <a:ext uri="{FF2B5EF4-FFF2-40B4-BE49-F238E27FC236}">
                  <a16:creationId xmlns:a16="http://schemas.microsoft.com/office/drawing/2014/main" id="{6C556890-BFB1-E1F3-B96A-000F6F95E3A4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: Rounded Corners 151" title="Year Bar">
              <a:extLst>
                <a:ext uri="{FF2B5EF4-FFF2-40B4-BE49-F238E27FC236}">
                  <a16:creationId xmlns:a16="http://schemas.microsoft.com/office/drawing/2014/main" id="{6A4F9670-39E9-EE40-4671-C01070AE48AA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53" name="Straight Connector 152" title="q lines">
              <a:extLst>
                <a:ext uri="{FF2B5EF4-FFF2-40B4-BE49-F238E27FC236}">
                  <a16:creationId xmlns:a16="http://schemas.microsoft.com/office/drawing/2014/main" id="{2E11BB8C-F584-0E14-12CE-1F2963438F8D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4" name="Graphic 153" title="Milestone Flag">
            <a:extLst>
              <a:ext uri="{FF2B5EF4-FFF2-40B4-BE49-F238E27FC236}">
                <a16:creationId xmlns:a16="http://schemas.microsoft.com/office/drawing/2014/main" id="{9B1A805F-1E73-4C53-89F6-DEDE959AF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8768156" y="4927173"/>
            <a:ext cx="648479" cy="1171643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505628AB-0527-F705-DB85-94E8829A26A3}"/>
              </a:ext>
            </a:extLst>
          </p:cNvPr>
          <p:cNvSpPr/>
          <p:nvPr/>
        </p:nvSpPr>
        <p:spPr>
          <a:xfrm>
            <a:off x="9092750" y="5603930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5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83D88AF-DEB6-45BB-4720-B36878ADBD4F}"/>
              </a:ext>
            </a:extLst>
          </p:cNvPr>
          <p:cNvSpPr txBox="1"/>
          <p:nvPr/>
        </p:nvSpPr>
        <p:spPr>
          <a:xfrm>
            <a:off x="2550971" y="1931072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1302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DECFEEF-9CC2-FAED-4EB0-B8CF7F72A2BA}"/>
              </a:ext>
            </a:extLst>
          </p:cNvPr>
          <p:cNvSpPr txBox="1"/>
          <p:nvPr/>
        </p:nvSpPr>
        <p:spPr>
          <a:xfrm>
            <a:off x="2987017" y="3168760"/>
            <a:ext cx="1637711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98 </a:t>
            </a:r>
            <a:r>
              <a:rPr lang="en-US" sz="21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grpSp>
        <p:nvGrpSpPr>
          <p:cNvPr id="180" name="Group 179" descr="Year 2">
            <a:extLst>
              <a:ext uri="{FF2B5EF4-FFF2-40B4-BE49-F238E27FC236}">
                <a16:creationId xmlns:a16="http://schemas.microsoft.com/office/drawing/2014/main" id="{70106541-5629-BF6B-6028-09D3AD019329}"/>
              </a:ext>
            </a:extLst>
          </p:cNvPr>
          <p:cNvGrpSpPr/>
          <p:nvPr/>
        </p:nvGrpSpPr>
        <p:grpSpPr>
          <a:xfrm>
            <a:off x="4841676" y="3245145"/>
            <a:ext cx="897692" cy="433160"/>
            <a:chOff x="3011188" y="5778006"/>
            <a:chExt cx="2700278" cy="1269820"/>
          </a:xfrm>
        </p:grpSpPr>
        <p:cxnSp>
          <p:nvCxnSpPr>
            <p:cNvPr id="181" name="Straight Connector 180" title="q lines">
              <a:extLst>
                <a:ext uri="{FF2B5EF4-FFF2-40B4-BE49-F238E27FC236}">
                  <a16:creationId xmlns:a16="http://schemas.microsoft.com/office/drawing/2014/main" id="{A7617B79-B561-B76E-E7B1-DF4FC986ED75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 title="q lines">
              <a:extLst>
                <a:ext uri="{FF2B5EF4-FFF2-40B4-BE49-F238E27FC236}">
                  <a16:creationId xmlns:a16="http://schemas.microsoft.com/office/drawing/2014/main" id="{A361FCA5-0A7A-B093-07A4-F65D6D37A354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 title="q lines">
              <a:extLst>
                <a:ext uri="{FF2B5EF4-FFF2-40B4-BE49-F238E27FC236}">
                  <a16:creationId xmlns:a16="http://schemas.microsoft.com/office/drawing/2014/main" id="{ABC9524B-A70F-59F8-E0BC-310FA94D8461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: Rounded Corners 185" title="Year Bar">
              <a:extLst>
                <a:ext uri="{FF2B5EF4-FFF2-40B4-BE49-F238E27FC236}">
                  <a16:creationId xmlns:a16="http://schemas.microsoft.com/office/drawing/2014/main" id="{08ED1064-7CAE-4B32-72EA-87C020463DBA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88" name="Straight Connector 187" title="q lines">
              <a:extLst>
                <a:ext uri="{FF2B5EF4-FFF2-40B4-BE49-F238E27FC236}">
                  <a16:creationId xmlns:a16="http://schemas.microsoft.com/office/drawing/2014/main" id="{0D1E2BD2-4195-D4F2-6002-B3E730693B9C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1622CB3C-2823-7554-CCCC-4F4CDF246010}"/>
              </a:ext>
            </a:extLst>
          </p:cNvPr>
          <p:cNvSpPr txBox="1"/>
          <p:nvPr/>
        </p:nvSpPr>
        <p:spPr>
          <a:xfrm>
            <a:off x="5371420" y="1870563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1144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6B24FF3-688D-85F9-66DE-8BE2B9AA831E}"/>
              </a:ext>
            </a:extLst>
          </p:cNvPr>
          <p:cNvSpPr txBox="1"/>
          <p:nvPr/>
        </p:nvSpPr>
        <p:spPr>
          <a:xfrm>
            <a:off x="1931441" y="3265351"/>
            <a:ext cx="1253363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48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cxnSp>
        <p:nvCxnSpPr>
          <p:cNvPr id="199" name="Straight Connector 198" title="callout lines">
            <a:extLst>
              <a:ext uri="{FF2B5EF4-FFF2-40B4-BE49-F238E27FC236}">
                <a16:creationId xmlns:a16="http://schemas.microsoft.com/office/drawing/2014/main" id="{B083EBF0-F449-4DEA-48C2-0B6FEBF5149C}"/>
              </a:ext>
            </a:extLst>
          </p:cNvPr>
          <p:cNvCxnSpPr>
            <a:cxnSpLocks/>
          </p:cNvCxnSpPr>
          <p:nvPr/>
        </p:nvCxnSpPr>
        <p:spPr>
          <a:xfrm>
            <a:off x="4619601" y="3133174"/>
            <a:ext cx="15514" cy="1616447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4EB8134-AB75-DBFE-C529-E6B80BC72B46}"/>
              </a:ext>
            </a:extLst>
          </p:cNvPr>
          <p:cNvSpPr txBox="1"/>
          <p:nvPr/>
        </p:nvSpPr>
        <p:spPr>
          <a:xfrm>
            <a:off x="4209499" y="2816307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1204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202" name="Straight Connector 201" title="callout lines">
            <a:extLst>
              <a:ext uri="{FF2B5EF4-FFF2-40B4-BE49-F238E27FC236}">
                <a16:creationId xmlns:a16="http://schemas.microsoft.com/office/drawing/2014/main" id="{2AEF733D-FFC4-C77C-7C35-64AE93C3482C}"/>
              </a:ext>
            </a:extLst>
          </p:cNvPr>
          <p:cNvCxnSpPr>
            <a:cxnSpLocks/>
          </p:cNvCxnSpPr>
          <p:nvPr/>
        </p:nvCxnSpPr>
        <p:spPr>
          <a:xfrm>
            <a:off x="5691005" y="2230838"/>
            <a:ext cx="14673" cy="2451593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E7802584-8366-80AE-1DE7-F4C23D269289}"/>
              </a:ext>
            </a:extLst>
          </p:cNvPr>
          <p:cNvSpPr txBox="1"/>
          <p:nvPr/>
        </p:nvSpPr>
        <p:spPr>
          <a:xfrm>
            <a:off x="3938617" y="262981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Gideon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BACE34F-E2B3-0293-4EC3-36F7AB4AAF89}"/>
              </a:ext>
            </a:extLst>
          </p:cNvPr>
          <p:cNvSpPr txBox="1"/>
          <p:nvPr/>
        </p:nvSpPr>
        <p:spPr>
          <a:xfrm>
            <a:off x="3896129" y="563947"/>
            <a:ext cx="1637711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7 op+40 </a:t>
            </a:r>
            <a:r>
              <a:rPr lang="en-US" sz="21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8B729096-7E15-4B7B-5E3D-33E06AD245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33539" y="1681147"/>
            <a:ext cx="2167031" cy="737024"/>
          </a:xfrm>
          <a:prstGeom prst="bentConnector3">
            <a:avLst>
              <a:gd name="adj1" fmla="val 34553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 title="callout lines">
            <a:extLst>
              <a:ext uri="{FF2B5EF4-FFF2-40B4-BE49-F238E27FC236}">
                <a16:creationId xmlns:a16="http://schemas.microsoft.com/office/drawing/2014/main" id="{86580583-566B-468C-09E1-F2B7CCA50F4E}"/>
              </a:ext>
            </a:extLst>
          </p:cNvPr>
          <p:cNvCxnSpPr>
            <a:cxnSpLocks/>
          </p:cNvCxnSpPr>
          <p:nvPr/>
        </p:nvCxnSpPr>
        <p:spPr>
          <a:xfrm>
            <a:off x="4864106" y="2277875"/>
            <a:ext cx="14673" cy="2451593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93F8D0FE-7911-E8C9-5684-5F775CC834BD}"/>
              </a:ext>
            </a:extLst>
          </p:cNvPr>
          <p:cNvSpPr txBox="1"/>
          <p:nvPr/>
        </p:nvSpPr>
        <p:spPr>
          <a:xfrm>
            <a:off x="4427475" y="1900719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1191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220" name="Group 219" descr="Year 2">
            <a:extLst>
              <a:ext uri="{FF2B5EF4-FFF2-40B4-BE49-F238E27FC236}">
                <a16:creationId xmlns:a16="http://schemas.microsoft.com/office/drawing/2014/main" id="{C9A31570-2E83-84EF-7044-024CA534A7A0}"/>
              </a:ext>
            </a:extLst>
          </p:cNvPr>
          <p:cNvGrpSpPr/>
          <p:nvPr/>
        </p:nvGrpSpPr>
        <p:grpSpPr>
          <a:xfrm>
            <a:off x="6151789" y="3724816"/>
            <a:ext cx="428682" cy="433160"/>
            <a:chOff x="3011188" y="5778006"/>
            <a:chExt cx="2700278" cy="1269820"/>
          </a:xfrm>
        </p:grpSpPr>
        <p:cxnSp>
          <p:nvCxnSpPr>
            <p:cNvPr id="222" name="Straight Connector 221" title="q lines">
              <a:extLst>
                <a:ext uri="{FF2B5EF4-FFF2-40B4-BE49-F238E27FC236}">
                  <a16:creationId xmlns:a16="http://schemas.microsoft.com/office/drawing/2014/main" id="{A1BFDA7D-90EB-43EA-FF0D-A145880034E2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 title="q lines">
              <a:extLst>
                <a:ext uri="{FF2B5EF4-FFF2-40B4-BE49-F238E27FC236}">
                  <a16:creationId xmlns:a16="http://schemas.microsoft.com/office/drawing/2014/main" id="{10B7B484-2F0C-0AD4-6234-C4D67EA994C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 title="q lines">
              <a:extLst>
                <a:ext uri="{FF2B5EF4-FFF2-40B4-BE49-F238E27FC236}">
                  <a16:creationId xmlns:a16="http://schemas.microsoft.com/office/drawing/2014/main" id="{176EFC76-A0B5-C12E-8ABF-68EBD9D9B616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: Rounded Corners 224" title="Year Bar">
              <a:extLst>
                <a:ext uri="{FF2B5EF4-FFF2-40B4-BE49-F238E27FC236}">
                  <a16:creationId xmlns:a16="http://schemas.microsoft.com/office/drawing/2014/main" id="{991E26D3-D2EB-D19A-0112-0746209BB860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226" name="Straight Connector 225" title="q lines">
              <a:extLst>
                <a:ext uri="{FF2B5EF4-FFF2-40B4-BE49-F238E27FC236}">
                  <a16:creationId xmlns:a16="http://schemas.microsoft.com/office/drawing/2014/main" id="{A0DC02C2-CF81-2054-FF58-D56C5AB4C4C4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18511B8E-1540-AF87-FB9C-6E8BA3770F18}"/>
              </a:ext>
            </a:extLst>
          </p:cNvPr>
          <p:cNvSpPr txBox="1"/>
          <p:nvPr/>
        </p:nvSpPr>
        <p:spPr>
          <a:xfrm>
            <a:off x="2480969" y="5906378"/>
            <a:ext cx="3050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rebuchet MS"/>
              </a:rPr>
              <a:t>Judges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/>
              </a:rPr>
              <a:t>350-410 years</a:t>
            </a:r>
          </a:p>
          <a:p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234" name="Connector: Elbow 233">
            <a:extLst>
              <a:ext uri="{FF2B5EF4-FFF2-40B4-BE49-F238E27FC236}">
                <a16:creationId xmlns:a16="http://schemas.microsoft.com/office/drawing/2014/main" id="{1819BDB5-734F-D7B3-02BA-54D28DCC4352}"/>
              </a:ext>
            </a:extLst>
          </p:cNvPr>
          <p:cNvCxnSpPr>
            <a:cxnSpLocks/>
          </p:cNvCxnSpPr>
          <p:nvPr/>
        </p:nvCxnSpPr>
        <p:spPr>
          <a:xfrm rot="5400000">
            <a:off x="5547951" y="1711404"/>
            <a:ext cx="3120125" cy="1398994"/>
          </a:xfrm>
          <a:prstGeom prst="bentConnector3">
            <a:avLst>
              <a:gd name="adj1" fmla="val 25403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1BDBE271-8A42-A843-B6B0-41E8A1F6CA33}"/>
              </a:ext>
            </a:extLst>
          </p:cNvPr>
          <p:cNvSpPr txBox="1"/>
          <p:nvPr/>
        </p:nvSpPr>
        <p:spPr>
          <a:xfrm>
            <a:off x="7129168" y="390504"/>
            <a:ext cx="21917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Samson </a:t>
            </a:r>
            <a:r>
              <a:rPr lang="en-US" sz="2400" b="1" dirty="0">
                <a:solidFill>
                  <a:srgbClr val="2B5181"/>
                </a:solidFill>
                <a:latin typeface="Trebuchet MS"/>
              </a:rPr>
              <a:t>20</a:t>
            </a:r>
            <a:r>
              <a:rPr lang="en-US" sz="2400" dirty="0">
                <a:solidFill>
                  <a:srgbClr val="2B5181"/>
                </a:solidFill>
                <a:latin typeface="Trebuchet MS"/>
              </a:rPr>
              <a:t> </a:t>
            </a:r>
            <a:r>
              <a:rPr lang="en-US" sz="24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68CDA-9840-2495-B3A4-0082CD06B67C}"/>
              </a:ext>
            </a:extLst>
          </p:cNvPr>
          <p:cNvSpPr txBox="1"/>
          <p:nvPr/>
        </p:nvSpPr>
        <p:spPr>
          <a:xfrm>
            <a:off x="3300471" y="2811991"/>
            <a:ext cx="1150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Ehud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7FC6C-239F-D203-E8B4-03121FA5143B}"/>
              </a:ext>
            </a:extLst>
          </p:cNvPr>
          <p:cNvSpPr txBox="1"/>
          <p:nvPr/>
        </p:nvSpPr>
        <p:spPr>
          <a:xfrm>
            <a:off x="6493136" y="1191044"/>
            <a:ext cx="136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Philistia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33DD55B7-6027-38B8-EBBB-01A667732D44}"/>
              </a:ext>
            </a:extLst>
          </p:cNvPr>
          <p:cNvSpPr txBox="1"/>
          <p:nvPr/>
        </p:nvSpPr>
        <p:spPr>
          <a:xfrm>
            <a:off x="4548541" y="1285674"/>
            <a:ext cx="1157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Midian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64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86ED40-5F64-3584-BD1F-4BCD96F9CC1A}"/>
              </a:ext>
            </a:extLst>
          </p:cNvPr>
          <p:cNvCxnSpPr>
            <a:cxnSpLocks/>
          </p:cNvCxnSpPr>
          <p:nvPr/>
        </p:nvCxnSpPr>
        <p:spPr>
          <a:xfrm flipH="1" flipV="1">
            <a:off x="2085779" y="4315468"/>
            <a:ext cx="12109" cy="333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5296106" y="3235519"/>
            <a:ext cx="1788347" cy="56445"/>
            <a:chOff x="3769620" y="5778006"/>
            <a:chExt cx="1941846" cy="165471"/>
          </a:xfrm>
        </p:grpSpPr>
        <p:cxnSp>
          <p:nvCxnSpPr>
            <p:cNvPr id="39" name="Straight Connector 38" title="q lines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title="q lines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title="q lines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 title="q lines">
              <a:extLst>
                <a:ext uri="{FF2B5EF4-FFF2-40B4-BE49-F238E27FC236}">
                  <a16:creationId xmlns:a16="http://schemas.microsoft.com/office/drawing/2014/main" id="{5C8E95F6-C78E-4027-9F74-5B2D4ABF6B49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 flipH="1">
            <a:off x="7327964" y="2855900"/>
            <a:ext cx="16987" cy="1582229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2920372" y="2222512"/>
            <a:ext cx="5096" cy="2548953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10324963" y="2607421"/>
            <a:ext cx="0" cy="295224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9205830" y="3188998"/>
            <a:ext cx="0" cy="212925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7344951" y="3310740"/>
            <a:ext cx="2055305" cy="771891"/>
            <a:chOff x="8947876" y="5778006"/>
            <a:chExt cx="2584319" cy="762651"/>
          </a:xfrm>
        </p:grpSpPr>
        <p:cxnSp>
          <p:nvCxnSpPr>
            <p:cNvPr id="168" name="Straight Connector 167" title="q lines">
              <a:extLst>
                <a:ext uri="{FF2B5EF4-FFF2-40B4-BE49-F238E27FC236}">
                  <a16:creationId xmlns:a16="http://schemas.microsoft.com/office/drawing/2014/main" id="{8E9F4AD8-209B-4EEC-A9BA-70788AD0F9C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715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 title="q lines">
              <a:extLst>
                <a:ext uri="{FF2B5EF4-FFF2-40B4-BE49-F238E27FC236}">
                  <a16:creationId xmlns:a16="http://schemas.microsoft.com/office/drawing/2014/main" id="{50ED100A-CA03-4917-8145-C5BDF28B1587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8958866" y="6375798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19" name="Straight Connector 118" title="q lines">
              <a:extLst>
                <a:ext uri="{FF2B5EF4-FFF2-40B4-BE49-F238E27FC236}">
                  <a16:creationId xmlns:a16="http://schemas.microsoft.com/office/drawing/2014/main" id="{B2F5D208-76CB-4E99-B318-4CFFE5BABDD1}"/>
                </a:ext>
              </a:extLst>
            </p:cNvPr>
            <p:cNvCxnSpPr>
              <a:cxnSpLocks/>
            </p:cNvCxnSpPr>
            <p:nvPr/>
          </p:nvCxnSpPr>
          <p:spPr>
            <a:xfrm>
              <a:off x="894787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 title="q lines">
              <a:extLst>
                <a:ext uri="{FF2B5EF4-FFF2-40B4-BE49-F238E27FC236}">
                  <a16:creationId xmlns:a16="http://schemas.microsoft.com/office/drawing/2014/main" id="{B7494A14-757D-4771-B974-AF9C4A42F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44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1597620" y="4572000"/>
            <a:ext cx="8849945" cy="0"/>
          </a:xfrm>
          <a:prstGeom prst="line">
            <a:avLst/>
          </a:prstGeom>
          <a:ln w="31750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title="Milestone Flag">
            <a:extLst>
              <a:ext uri="{FF2B5EF4-FFF2-40B4-BE49-F238E27FC236}">
                <a16:creationId xmlns:a16="http://schemas.microsoft.com/office/drawing/2014/main" id="{A0C6814D-683A-B69A-B6E8-F420D070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6721634" y="1851958"/>
            <a:ext cx="648479" cy="11716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AFF18F-5047-CDDE-25BE-313AC0A0EECB}"/>
              </a:ext>
            </a:extLst>
          </p:cNvPr>
          <p:cNvSpPr/>
          <p:nvPr/>
        </p:nvSpPr>
        <p:spPr>
          <a:xfrm>
            <a:off x="7046228" y="2528715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4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AA3BB-09A9-0EF0-ACE5-AF5F950911A1}"/>
              </a:ext>
            </a:extLst>
          </p:cNvPr>
          <p:cNvSpPr txBox="1"/>
          <p:nvPr/>
        </p:nvSpPr>
        <p:spPr>
          <a:xfrm>
            <a:off x="2695241" y="4807521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1300</a:t>
            </a:r>
          </a:p>
        </p:txBody>
      </p:sp>
      <p:sp>
        <p:nvSpPr>
          <p:cNvPr id="42" name="Rectangle: Rounded Corners 41" title="Milestone Graphic">
            <a:extLst>
              <a:ext uri="{FF2B5EF4-FFF2-40B4-BE49-F238E27FC236}">
                <a16:creationId xmlns:a16="http://schemas.microsoft.com/office/drawing/2014/main" id="{C15D2037-E28F-3B82-4D9F-448D7B3441F0}"/>
              </a:ext>
            </a:extLst>
          </p:cNvPr>
          <p:cNvSpPr/>
          <p:nvPr/>
        </p:nvSpPr>
        <p:spPr>
          <a:xfrm flipV="1">
            <a:off x="1667153" y="5662588"/>
            <a:ext cx="6306911" cy="1742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32F996-6FCC-6EA1-05F0-88E913220907}"/>
              </a:ext>
            </a:extLst>
          </p:cNvPr>
          <p:cNvCxnSpPr/>
          <p:nvPr/>
        </p:nvCxnSpPr>
        <p:spPr>
          <a:xfrm flipV="1">
            <a:off x="2537837" y="4374225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D28859-6128-B75C-F48E-869E79E5BFC2}"/>
              </a:ext>
            </a:extLst>
          </p:cNvPr>
          <p:cNvCxnSpPr/>
          <p:nvPr/>
        </p:nvCxnSpPr>
        <p:spPr>
          <a:xfrm flipV="1">
            <a:off x="2968510" y="437533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8FA160-E423-3B81-880D-73AD54190744}"/>
              </a:ext>
            </a:extLst>
          </p:cNvPr>
          <p:cNvCxnSpPr/>
          <p:nvPr/>
        </p:nvCxnSpPr>
        <p:spPr>
          <a:xfrm flipV="1">
            <a:off x="3399182" y="436444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B01F64-CC29-A281-EF17-15E1C840942D}"/>
              </a:ext>
            </a:extLst>
          </p:cNvPr>
          <p:cNvCxnSpPr/>
          <p:nvPr/>
        </p:nvCxnSpPr>
        <p:spPr>
          <a:xfrm flipV="1">
            <a:off x="3863863" y="4388946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DE301A-2EF8-0388-B25D-FD965357690C}"/>
              </a:ext>
            </a:extLst>
          </p:cNvPr>
          <p:cNvCxnSpPr>
            <a:cxnSpLocks/>
          </p:cNvCxnSpPr>
          <p:nvPr/>
        </p:nvCxnSpPr>
        <p:spPr>
          <a:xfrm flipV="1">
            <a:off x="3856547" y="4304259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5CB632-9D3E-8B2E-FA5D-5DF682FA9E36}"/>
              </a:ext>
            </a:extLst>
          </p:cNvPr>
          <p:cNvSpPr txBox="1"/>
          <p:nvPr/>
        </p:nvSpPr>
        <p:spPr>
          <a:xfrm>
            <a:off x="3626678" y="4806381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1250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5F1B6D0-F2E1-E6AE-186B-99984618DA4B}"/>
              </a:ext>
            </a:extLst>
          </p:cNvPr>
          <p:cNvCxnSpPr/>
          <p:nvPr/>
        </p:nvCxnSpPr>
        <p:spPr>
          <a:xfrm flipV="1">
            <a:off x="4714984" y="4404165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C54ABF9-38BD-BCAA-B74E-1D0F13E117E6}"/>
              </a:ext>
            </a:extLst>
          </p:cNvPr>
          <p:cNvCxnSpPr/>
          <p:nvPr/>
        </p:nvCxnSpPr>
        <p:spPr>
          <a:xfrm flipV="1">
            <a:off x="5145657" y="440527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7510FD1-BD8D-84EC-2575-02E3EE6591CF}"/>
              </a:ext>
            </a:extLst>
          </p:cNvPr>
          <p:cNvCxnSpPr/>
          <p:nvPr/>
        </p:nvCxnSpPr>
        <p:spPr>
          <a:xfrm flipV="1">
            <a:off x="5576329" y="439438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BC43A61-A4D9-3B3A-BD35-D6B146C94857}"/>
              </a:ext>
            </a:extLst>
          </p:cNvPr>
          <p:cNvCxnSpPr>
            <a:cxnSpLocks/>
          </p:cNvCxnSpPr>
          <p:nvPr/>
        </p:nvCxnSpPr>
        <p:spPr>
          <a:xfrm flipV="1">
            <a:off x="2968510" y="4321266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DA867F4-25C7-F5F9-F85A-DBAFB9977C21}"/>
              </a:ext>
            </a:extLst>
          </p:cNvPr>
          <p:cNvCxnSpPr/>
          <p:nvPr/>
        </p:nvCxnSpPr>
        <p:spPr>
          <a:xfrm flipV="1">
            <a:off x="6041010" y="4418886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A873F26-EE48-C400-CA46-00EA7DF5D79D}"/>
              </a:ext>
            </a:extLst>
          </p:cNvPr>
          <p:cNvSpPr txBox="1"/>
          <p:nvPr/>
        </p:nvSpPr>
        <p:spPr>
          <a:xfrm>
            <a:off x="4380846" y="4805846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1200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13CC959-FEEA-23AF-3932-C4F86346B759}"/>
              </a:ext>
            </a:extLst>
          </p:cNvPr>
          <p:cNvCxnSpPr/>
          <p:nvPr/>
        </p:nvCxnSpPr>
        <p:spPr>
          <a:xfrm flipV="1">
            <a:off x="6900295" y="4368793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D15350E-4CA3-5E1F-EAE3-0830FFC20F5D}"/>
              </a:ext>
            </a:extLst>
          </p:cNvPr>
          <p:cNvCxnSpPr/>
          <p:nvPr/>
        </p:nvCxnSpPr>
        <p:spPr>
          <a:xfrm flipV="1">
            <a:off x="7330968" y="436990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6563E92-1A56-A901-93C8-3142B8E2CF7C}"/>
              </a:ext>
            </a:extLst>
          </p:cNvPr>
          <p:cNvCxnSpPr/>
          <p:nvPr/>
        </p:nvCxnSpPr>
        <p:spPr>
          <a:xfrm flipV="1">
            <a:off x="7761640" y="435901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E56AEED-1643-19FC-3F79-E3A5A06A123D}"/>
              </a:ext>
            </a:extLst>
          </p:cNvPr>
          <p:cNvCxnSpPr>
            <a:cxnSpLocks/>
          </p:cNvCxnSpPr>
          <p:nvPr/>
        </p:nvCxnSpPr>
        <p:spPr>
          <a:xfrm flipV="1">
            <a:off x="6472662" y="4304258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6CE0E81-2A24-43F9-FF92-1A13EF1FC484}"/>
              </a:ext>
            </a:extLst>
          </p:cNvPr>
          <p:cNvCxnSpPr/>
          <p:nvPr/>
        </p:nvCxnSpPr>
        <p:spPr>
          <a:xfrm flipV="1">
            <a:off x="8226321" y="438351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A6C7067-FDF6-7336-A4B3-21766DC6E0FD}"/>
              </a:ext>
            </a:extLst>
          </p:cNvPr>
          <p:cNvCxnSpPr>
            <a:cxnSpLocks/>
          </p:cNvCxnSpPr>
          <p:nvPr/>
        </p:nvCxnSpPr>
        <p:spPr>
          <a:xfrm flipV="1">
            <a:off x="9944200" y="4296774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52B0FC7-A9C5-A5EE-00F7-4AA8E274AC8D}"/>
              </a:ext>
            </a:extLst>
          </p:cNvPr>
          <p:cNvCxnSpPr/>
          <p:nvPr/>
        </p:nvCxnSpPr>
        <p:spPr>
          <a:xfrm flipV="1">
            <a:off x="9077436" y="4415061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DC4ED1A-A5DB-4607-F804-F762C2172084}"/>
              </a:ext>
            </a:extLst>
          </p:cNvPr>
          <p:cNvCxnSpPr/>
          <p:nvPr/>
        </p:nvCxnSpPr>
        <p:spPr>
          <a:xfrm flipV="1">
            <a:off x="9508109" y="4416170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7038F64-4FA4-6DE5-CE10-61715932A640}"/>
              </a:ext>
            </a:extLst>
          </p:cNvPr>
          <p:cNvCxnSpPr/>
          <p:nvPr/>
        </p:nvCxnSpPr>
        <p:spPr>
          <a:xfrm flipV="1">
            <a:off x="10316935" y="4395361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F03B218-1CFD-F10A-B557-3E1D45CF8678}"/>
              </a:ext>
            </a:extLst>
          </p:cNvPr>
          <p:cNvCxnSpPr>
            <a:cxnSpLocks/>
          </p:cNvCxnSpPr>
          <p:nvPr/>
        </p:nvCxnSpPr>
        <p:spPr>
          <a:xfrm flipV="1">
            <a:off x="9079473" y="4293283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B8B8A06-0780-BA62-5470-F9B0B3600A84}"/>
              </a:ext>
            </a:extLst>
          </p:cNvPr>
          <p:cNvCxnSpPr/>
          <p:nvPr/>
        </p:nvCxnSpPr>
        <p:spPr>
          <a:xfrm flipV="1">
            <a:off x="8646079" y="4383512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8F577A-C99C-11FC-5D37-7AEE95B903CE}"/>
              </a:ext>
            </a:extLst>
          </p:cNvPr>
          <p:cNvCxnSpPr/>
          <p:nvPr/>
        </p:nvCxnSpPr>
        <p:spPr>
          <a:xfrm flipV="1">
            <a:off x="4283621" y="4383514"/>
            <a:ext cx="0" cy="360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D77800-51DD-C10E-5159-0CB7F21002B3}"/>
              </a:ext>
            </a:extLst>
          </p:cNvPr>
          <p:cNvCxnSpPr>
            <a:cxnSpLocks/>
          </p:cNvCxnSpPr>
          <p:nvPr/>
        </p:nvCxnSpPr>
        <p:spPr>
          <a:xfrm flipV="1">
            <a:off x="4718028" y="4288539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75FEF6-0EEE-A26A-94EB-E1E4588508CA}"/>
              </a:ext>
            </a:extLst>
          </p:cNvPr>
          <p:cNvCxnSpPr>
            <a:cxnSpLocks/>
          </p:cNvCxnSpPr>
          <p:nvPr/>
        </p:nvCxnSpPr>
        <p:spPr>
          <a:xfrm flipV="1">
            <a:off x="6598370" y="5254340"/>
            <a:ext cx="0" cy="5825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ABF47B-9F0F-6191-05ED-C49F4FAC1015}"/>
              </a:ext>
            </a:extLst>
          </p:cNvPr>
          <p:cNvCxnSpPr>
            <a:cxnSpLocks/>
          </p:cNvCxnSpPr>
          <p:nvPr/>
        </p:nvCxnSpPr>
        <p:spPr>
          <a:xfrm flipV="1">
            <a:off x="5576329" y="4329416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80BAED-C610-2030-E48C-03AE1A478AC9}"/>
              </a:ext>
            </a:extLst>
          </p:cNvPr>
          <p:cNvSpPr txBox="1"/>
          <p:nvPr/>
        </p:nvSpPr>
        <p:spPr>
          <a:xfrm>
            <a:off x="5285566" y="4788045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4E8679-CAA7-804C-D0BB-C5A102A093D8}"/>
              </a:ext>
            </a:extLst>
          </p:cNvPr>
          <p:cNvSpPr txBox="1"/>
          <p:nvPr/>
        </p:nvSpPr>
        <p:spPr>
          <a:xfrm>
            <a:off x="6221231" y="4768317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1100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8D8C86-C105-83CE-0413-5B621EACA22E}"/>
              </a:ext>
            </a:extLst>
          </p:cNvPr>
          <p:cNvCxnSpPr>
            <a:cxnSpLocks/>
          </p:cNvCxnSpPr>
          <p:nvPr/>
        </p:nvCxnSpPr>
        <p:spPr>
          <a:xfrm flipV="1">
            <a:off x="7330968" y="4328125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28A6AB-EE07-0949-1335-59FBCC110C18}"/>
              </a:ext>
            </a:extLst>
          </p:cNvPr>
          <p:cNvSpPr txBox="1"/>
          <p:nvPr/>
        </p:nvSpPr>
        <p:spPr>
          <a:xfrm>
            <a:off x="7067834" y="4784314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1050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06F461-12AC-4CFF-3D8F-0C19E2A12917}"/>
              </a:ext>
            </a:extLst>
          </p:cNvPr>
          <p:cNvCxnSpPr>
            <a:cxnSpLocks/>
          </p:cNvCxnSpPr>
          <p:nvPr/>
        </p:nvCxnSpPr>
        <p:spPr>
          <a:xfrm flipV="1">
            <a:off x="8230109" y="4292751"/>
            <a:ext cx="0" cy="48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FD16C9-8759-53F7-53AE-48A0DC96916E}"/>
              </a:ext>
            </a:extLst>
          </p:cNvPr>
          <p:cNvSpPr txBox="1"/>
          <p:nvPr/>
        </p:nvSpPr>
        <p:spPr>
          <a:xfrm>
            <a:off x="7972896" y="4749856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68726C-AD68-87B2-4D83-ACF5AF7F7078}"/>
              </a:ext>
            </a:extLst>
          </p:cNvPr>
          <p:cNvSpPr txBox="1"/>
          <p:nvPr/>
        </p:nvSpPr>
        <p:spPr>
          <a:xfrm>
            <a:off x="8725707" y="4771465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950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09FE-59A0-6D21-B612-7E4D35F1A91F}"/>
              </a:ext>
            </a:extLst>
          </p:cNvPr>
          <p:cNvSpPr txBox="1"/>
          <p:nvPr/>
        </p:nvSpPr>
        <p:spPr>
          <a:xfrm>
            <a:off x="9572295" y="4743245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900</a:t>
            </a:r>
          </a:p>
        </p:txBody>
      </p:sp>
      <p:cxnSp>
        <p:nvCxnSpPr>
          <p:cNvPr id="61" name="Straight Connector 60" title="callout lines">
            <a:extLst>
              <a:ext uri="{FF2B5EF4-FFF2-40B4-BE49-F238E27FC236}">
                <a16:creationId xmlns:a16="http://schemas.microsoft.com/office/drawing/2014/main" id="{865D4B06-355C-1698-A1A0-946C918583B4}"/>
              </a:ext>
            </a:extLst>
          </p:cNvPr>
          <p:cNvCxnSpPr>
            <a:cxnSpLocks/>
          </p:cNvCxnSpPr>
          <p:nvPr/>
        </p:nvCxnSpPr>
        <p:spPr>
          <a:xfrm flipH="1">
            <a:off x="9393571" y="2824893"/>
            <a:ext cx="16987" cy="1582229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3C67079-3688-DD3F-9BB9-A43784D4B6AA}"/>
              </a:ext>
            </a:extLst>
          </p:cNvPr>
          <p:cNvSpPr txBox="1"/>
          <p:nvPr/>
        </p:nvSpPr>
        <p:spPr>
          <a:xfrm>
            <a:off x="6987724" y="1702260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1050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BD72B5B-6249-3F64-11DE-B2DEE1C85E69}"/>
              </a:ext>
            </a:extLst>
          </p:cNvPr>
          <p:cNvCxnSpPr>
            <a:cxnSpLocks/>
          </p:cNvCxnSpPr>
          <p:nvPr/>
        </p:nvCxnSpPr>
        <p:spPr>
          <a:xfrm flipH="1" flipV="1">
            <a:off x="5949999" y="5254341"/>
            <a:ext cx="2590" cy="7825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94AC89-2322-7DE0-3336-CFE9F7EDEEDF}"/>
              </a:ext>
            </a:extLst>
          </p:cNvPr>
          <p:cNvCxnSpPr>
            <a:cxnSpLocks/>
          </p:cNvCxnSpPr>
          <p:nvPr/>
        </p:nvCxnSpPr>
        <p:spPr>
          <a:xfrm flipH="1" flipV="1">
            <a:off x="7971600" y="5257654"/>
            <a:ext cx="2590" cy="7825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979BE37-7165-86C8-D984-79F24B12B548}"/>
              </a:ext>
            </a:extLst>
          </p:cNvPr>
          <p:cNvSpPr txBox="1"/>
          <p:nvPr/>
        </p:nvSpPr>
        <p:spPr>
          <a:xfrm>
            <a:off x="6783938" y="5059197"/>
            <a:ext cx="96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Samuel</a:t>
            </a:r>
          </a:p>
          <a:p>
            <a:r>
              <a:rPr lang="en-US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80 </a:t>
            </a:r>
            <a:r>
              <a:rPr lang="en-US" dirty="0" err="1">
                <a:solidFill>
                  <a:srgbClr val="F2F2F2">
                    <a:lumMod val="50000"/>
                  </a:srgbClr>
                </a:solidFill>
                <a:latin typeface="Trebuchet MS"/>
              </a:rPr>
              <a:t>yrs</a:t>
            </a:r>
            <a:endParaRPr lang="en-US" dirty="0">
              <a:solidFill>
                <a:srgbClr val="F2F2F2">
                  <a:lumMod val="50000"/>
                </a:srgbClr>
              </a:solidFill>
              <a:latin typeface="Trebuchet M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DD23F7-AF6A-1BC2-259E-11E3746C5391}"/>
              </a:ext>
            </a:extLst>
          </p:cNvPr>
          <p:cNvSpPr txBox="1"/>
          <p:nvPr/>
        </p:nvSpPr>
        <p:spPr>
          <a:xfrm>
            <a:off x="1779295" y="4804750"/>
            <a:ext cx="745747" cy="289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1350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23AE1A1-D653-AFAE-4118-F1463F81C190}"/>
              </a:ext>
            </a:extLst>
          </p:cNvPr>
          <p:cNvSpPr txBox="1"/>
          <p:nvPr/>
        </p:nvSpPr>
        <p:spPr>
          <a:xfrm>
            <a:off x="7703659" y="6078824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1014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66960B3-4444-A09F-CDCD-B797C8151344}"/>
              </a:ext>
            </a:extLst>
          </p:cNvPr>
          <p:cNvSpPr txBox="1"/>
          <p:nvPr/>
        </p:nvSpPr>
        <p:spPr>
          <a:xfrm>
            <a:off x="6275978" y="6083641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1094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4785EBC-3B1A-4939-A9CE-AA3DDA2FE9CC}"/>
              </a:ext>
            </a:extLst>
          </p:cNvPr>
          <p:cNvSpPr txBox="1"/>
          <p:nvPr/>
        </p:nvSpPr>
        <p:spPr>
          <a:xfrm>
            <a:off x="5997517" y="5037142"/>
            <a:ext cx="83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Eli</a:t>
            </a: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C9A9976-3484-97C5-3262-EB3476657652}"/>
              </a:ext>
            </a:extLst>
          </p:cNvPr>
          <p:cNvSpPr txBox="1"/>
          <p:nvPr/>
        </p:nvSpPr>
        <p:spPr>
          <a:xfrm>
            <a:off x="5875007" y="5268930"/>
            <a:ext cx="88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40 </a:t>
            </a:r>
            <a:r>
              <a:rPr lang="en-US" dirty="0" err="1">
                <a:solidFill>
                  <a:srgbClr val="F2F2F2">
                    <a:lumMod val="50000"/>
                  </a:srgbClr>
                </a:solidFill>
                <a:latin typeface="Trebuchet MS"/>
              </a:rPr>
              <a:t>yrs</a:t>
            </a:r>
            <a:endParaRPr lang="en-US" dirty="0">
              <a:solidFill>
                <a:srgbClr val="F2F2F2">
                  <a:lumMod val="50000"/>
                </a:srgbClr>
              </a:solidFill>
              <a:latin typeface="Trebuchet M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1581C6-EA65-F4F2-FABF-78547B7757F1}"/>
              </a:ext>
            </a:extLst>
          </p:cNvPr>
          <p:cNvSpPr txBox="1"/>
          <p:nvPr/>
        </p:nvSpPr>
        <p:spPr>
          <a:xfrm>
            <a:off x="6315351" y="5824310"/>
            <a:ext cx="109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120 </a:t>
            </a:r>
            <a:r>
              <a:rPr lang="en-US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7E331A-ABF5-8384-7AC1-C26EC32AAF20}"/>
              </a:ext>
            </a:extLst>
          </p:cNvPr>
          <p:cNvSpPr txBox="1"/>
          <p:nvPr/>
        </p:nvSpPr>
        <p:spPr>
          <a:xfrm>
            <a:off x="5610958" y="6098986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1134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135" name="Group 134" descr="Year 2">
            <a:extLst>
              <a:ext uri="{FF2B5EF4-FFF2-40B4-BE49-F238E27FC236}">
                <a16:creationId xmlns:a16="http://schemas.microsoft.com/office/drawing/2014/main" id="{3793E9A1-2BE3-7673-3275-BCF1B147002A}"/>
              </a:ext>
            </a:extLst>
          </p:cNvPr>
          <p:cNvGrpSpPr/>
          <p:nvPr/>
        </p:nvGrpSpPr>
        <p:grpSpPr>
          <a:xfrm>
            <a:off x="2083649" y="3258222"/>
            <a:ext cx="897692" cy="433160"/>
            <a:chOff x="3011188" y="5778006"/>
            <a:chExt cx="2700278" cy="1269820"/>
          </a:xfrm>
        </p:grpSpPr>
        <p:cxnSp>
          <p:nvCxnSpPr>
            <p:cNvPr id="136" name="Straight Connector 135" title="q lines">
              <a:extLst>
                <a:ext uri="{FF2B5EF4-FFF2-40B4-BE49-F238E27FC236}">
                  <a16:creationId xmlns:a16="http://schemas.microsoft.com/office/drawing/2014/main" id="{79EEA767-CC52-BD6C-9F9B-2CA3572CB3D9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 title="q lines">
              <a:extLst>
                <a:ext uri="{FF2B5EF4-FFF2-40B4-BE49-F238E27FC236}">
                  <a16:creationId xmlns:a16="http://schemas.microsoft.com/office/drawing/2014/main" id="{C43A14E3-7413-9CBF-B42F-F76480F5B10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 title="q lines">
              <a:extLst>
                <a:ext uri="{FF2B5EF4-FFF2-40B4-BE49-F238E27FC236}">
                  <a16:creationId xmlns:a16="http://schemas.microsoft.com/office/drawing/2014/main" id="{E8B429D7-AF23-C9D0-15CE-3D452914232C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: Rounded Corners 138" title="Year Bar">
              <a:extLst>
                <a:ext uri="{FF2B5EF4-FFF2-40B4-BE49-F238E27FC236}">
                  <a16:creationId xmlns:a16="http://schemas.microsoft.com/office/drawing/2014/main" id="{442988A0-F395-13C6-25E6-6774CBDFD5E2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42" name="Straight Connector 141" title="q lines">
              <a:extLst>
                <a:ext uri="{FF2B5EF4-FFF2-40B4-BE49-F238E27FC236}">
                  <a16:creationId xmlns:a16="http://schemas.microsoft.com/office/drawing/2014/main" id="{44F1A54A-4381-C63F-7030-21348F4EBA60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5DE66475-E5F7-3A95-EA8F-E2700E155836}"/>
              </a:ext>
            </a:extLst>
          </p:cNvPr>
          <p:cNvSpPr txBox="1"/>
          <p:nvPr/>
        </p:nvSpPr>
        <p:spPr>
          <a:xfrm>
            <a:off x="4676324" y="3179104"/>
            <a:ext cx="1253363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47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grpSp>
        <p:nvGrpSpPr>
          <p:cNvPr id="144" name="Group 143" descr="Year 2">
            <a:extLst>
              <a:ext uri="{FF2B5EF4-FFF2-40B4-BE49-F238E27FC236}">
                <a16:creationId xmlns:a16="http://schemas.microsoft.com/office/drawing/2014/main" id="{E04A839D-8727-3247-249C-C7A1747BB62F}"/>
              </a:ext>
            </a:extLst>
          </p:cNvPr>
          <p:cNvGrpSpPr/>
          <p:nvPr/>
        </p:nvGrpSpPr>
        <p:grpSpPr>
          <a:xfrm>
            <a:off x="2920372" y="3247977"/>
            <a:ext cx="1824752" cy="433160"/>
            <a:chOff x="3011188" y="5778006"/>
            <a:chExt cx="2700278" cy="1269820"/>
          </a:xfrm>
        </p:grpSpPr>
        <p:cxnSp>
          <p:nvCxnSpPr>
            <p:cNvPr id="145" name="Straight Connector 144" title="q lines">
              <a:extLst>
                <a:ext uri="{FF2B5EF4-FFF2-40B4-BE49-F238E27FC236}">
                  <a16:creationId xmlns:a16="http://schemas.microsoft.com/office/drawing/2014/main" id="{9DA0027B-AC08-EE80-ABDD-E3994EDA6677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 title="q lines">
              <a:extLst>
                <a:ext uri="{FF2B5EF4-FFF2-40B4-BE49-F238E27FC236}">
                  <a16:creationId xmlns:a16="http://schemas.microsoft.com/office/drawing/2014/main" id="{A92C901F-538B-C742-AFF3-4D75906982B7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 title="q lines">
              <a:extLst>
                <a:ext uri="{FF2B5EF4-FFF2-40B4-BE49-F238E27FC236}">
                  <a16:creationId xmlns:a16="http://schemas.microsoft.com/office/drawing/2014/main" id="{6C556890-BFB1-E1F3-B96A-000F6F95E3A4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: Rounded Corners 151" title="Year Bar">
              <a:extLst>
                <a:ext uri="{FF2B5EF4-FFF2-40B4-BE49-F238E27FC236}">
                  <a16:creationId xmlns:a16="http://schemas.microsoft.com/office/drawing/2014/main" id="{6A4F9670-39E9-EE40-4671-C01070AE48AA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53" name="Straight Connector 152" title="q lines">
              <a:extLst>
                <a:ext uri="{FF2B5EF4-FFF2-40B4-BE49-F238E27FC236}">
                  <a16:creationId xmlns:a16="http://schemas.microsoft.com/office/drawing/2014/main" id="{2E11BB8C-F584-0E14-12CE-1F2963438F8D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161A338B-BD17-334F-E708-820ECD3D7BE6}"/>
              </a:ext>
            </a:extLst>
          </p:cNvPr>
          <p:cNvSpPr txBox="1"/>
          <p:nvPr/>
        </p:nvSpPr>
        <p:spPr>
          <a:xfrm>
            <a:off x="3203750" y="2702302"/>
            <a:ext cx="1150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Ehud</a:t>
            </a:r>
            <a:endParaRPr lang="en-US" dirty="0">
              <a:solidFill>
                <a:srgbClr val="F2F2F2">
                  <a:lumMod val="50000"/>
                </a:srgbClr>
              </a:solidFill>
              <a:latin typeface="Trebuchet MS"/>
            </a:endParaRPr>
          </a:p>
        </p:txBody>
      </p:sp>
      <p:grpSp>
        <p:nvGrpSpPr>
          <p:cNvPr id="180" name="Group 179" descr="Year 2">
            <a:extLst>
              <a:ext uri="{FF2B5EF4-FFF2-40B4-BE49-F238E27FC236}">
                <a16:creationId xmlns:a16="http://schemas.microsoft.com/office/drawing/2014/main" id="{70106541-5629-BF6B-6028-09D3AD019329}"/>
              </a:ext>
            </a:extLst>
          </p:cNvPr>
          <p:cNvGrpSpPr/>
          <p:nvPr/>
        </p:nvGrpSpPr>
        <p:grpSpPr>
          <a:xfrm>
            <a:off x="4841676" y="3245145"/>
            <a:ext cx="897692" cy="433160"/>
            <a:chOff x="3011188" y="5778006"/>
            <a:chExt cx="2700278" cy="1269820"/>
          </a:xfrm>
        </p:grpSpPr>
        <p:cxnSp>
          <p:nvCxnSpPr>
            <p:cNvPr id="181" name="Straight Connector 180" title="q lines">
              <a:extLst>
                <a:ext uri="{FF2B5EF4-FFF2-40B4-BE49-F238E27FC236}">
                  <a16:creationId xmlns:a16="http://schemas.microsoft.com/office/drawing/2014/main" id="{A7617B79-B561-B76E-E7B1-DF4FC986ED75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 title="q lines">
              <a:extLst>
                <a:ext uri="{FF2B5EF4-FFF2-40B4-BE49-F238E27FC236}">
                  <a16:creationId xmlns:a16="http://schemas.microsoft.com/office/drawing/2014/main" id="{A361FCA5-0A7A-B093-07A4-F65D6D37A354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 title="q lines">
              <a:extLst>
                <a:ext uri="{FF2B5EF4-FFF2-40B4-BE49-F238E27FC236}">
                  <a16:creationId xmlns:a16="http://schemas.microsoft.com/office/drawing/2014/main" id="{ABC9524B-A70F-59F8-E0BC-310FA94D8461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: Rounded Corners 185" title="Year Bar">
              <a:extLst>
                <a:ext uri="{FF2B5EF4-FFF2-40B4-BE49-F238E27FC236}">
                  <a16:creationId xmlns:a16="http://schemas.microsoft.com/office/drawing/2014/main" id="{08ED1064-7CAE-4B32-72EA-87C020463DBA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188" name="Straight Connector 187" title="q lines">
              <a:extLst>
                <a:ext uri="{FF2B5EF4-FFF2-40B4-BE49-F238E27FC236}">
                  <a16:creationId xmlns:a16="http://schemas.microsoft.com/office/drawing/2014/main" id="{0D1E2BD2-4195-D4F2-6002-B3E730693B9C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1622CB3C-2823-7554-CCCC-4F4CDF246010}"/>
              </a:ext>
            </a:extLst>
          </p:cNvPr>
          <p:cNvSpPr txBox="1"/>
          <p:nvPr/>
        </p:nvSpPr>
        <p:spPr>
          <a:xfrm>
            <a:off x="5158045" y="1885451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1144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6B24FF3-688D-85F9-66DE-8BE2B9AA831E}"/>
              </a:ext>
            </a:extLst>
          </p:cNvPr>
          <p:cNvSpPr txBox="1"/>
          <p:nvPr/>
        </p:nvSpPr>
        <p:spPr>
          <a:xfrm>
            <a:off x="1931441" y="3265351"/>
            <a:ext cx="1253363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48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cxnSp>
        <p:nvCxnSpPr>
          <p:cNvPr id="199" name="Straight Connector 198" title="callout lines">
            <a:extLst>
              <a:ext uri="{FF2B5EF4-FFF2-40B4-BE49-F238E27FC236}">
                <a16:creationId xmlns:a16="http://schemas.microsoft.com/office/drawing/2014/main" id="{B083EBF0-F449-4DEA-48C2-0B6FEBF5149C}"/>
              </a:ext>
            </a:extLst>
          </p:cNvPr>
          <p:cNvCxnSpPr>
            <a:cxnSpLocks/>
          </p:cNvCxnSpPr>
          <p:nvPr/>
        </p:nvCxnSpPr>
        <p:spPr>
          <a:xfrm>
            <a:off x="4619601" y="3133174"/>
            <a:ext cx="15514" cy="1616447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 title="callout lines">
            <a:extLst>
              <a:ext uri="{FF2B5EF4-FFF2-40B4-BE49-F238E27FC236}">
                <a16:creationId xmlns:a16="http://schemas.microsoft.com/office/drawing/2014/main" id="{2AEF733D-FFC4-C77C-7C35-64AE93C3482C}"/>
              </a:ext>
            </a:extLst>
          </p:cNvPr>
          <p:cNvCxnSpPr>
            <a:cxnSpLocks/>
          </p:cNvCxnSpPr>
          <p:nvPr/>
        </p:nvCxnSpPr>
        <p:spPr>
          <a:xfrm>
            <a:off x="5691005" y="2230838"/>
            <a:ext cx="14673" cy="2451593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E7802584-8366-80AE-1DE7-F4C23D269289}"/>
              </a:ext>
            </a:extLst>
          </p:cNvPr>
          <p:cNvSpPr txBox="1"/>
          <p:nvPr/>
        </p:nvSpPr>
        <p:spPr>
          <a:xfrm>
            <a:off x="4920512" y="674678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b="1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Gideon</a:t>
            </a:r>
          </a:p>
        </p:txBody>
      </p:sp>
      <p:cxnSp>
        <p:nvCxnSpPr>
          <p:cNvPr id="210" name="Straight Connector 209" title="callout lines">
            <a:extLst>
              <a:ext uri="{FF2B5EF4-FFF2-40B4-BE49-F238E27FC236}">
                <a16:creationId xmlns:a16="http://schemas.microsoft.com/office/drawing/2014/main" id="{86580583-566B-468C-09E1-F2B7CCA50F4E}"/>
              </a:ext>
            </a:extLst>
          </p:cNvPr>
          <p:cNvCxnSpPr>
            <a:cxnSpLocks/>
          </p:cNvCxnSpPr>
          <p:nvPr/>
        </p:nvCxnSpPr>
        <p:spPr>
          <a:xfrm flipH="1">
            <a:off x="4869507" y="674746"/>
            <a:ext cx="5001" cy="3324457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93F8D0FE-7911-E8C9-5684-5F775CC834BD}"/>
              </a:ext>
            </a:extLst>
          </p:cNvPr>
          <p:cNvSpPr txBox="1"/>
          <p:nvPr/>
        </p:nvSpPr>
        <p:spPr>
          <a:xfrm>
            <a:off x="4526845" y="314875"/>
            <a:ext cx="67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5181"/>
                </a:solidFill>
                <a:latin typeface="Trebuchet MS"/>
              </a:rPr>
              <a:t>1191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220" name="Group 219" descr="Year 2">
            <a:extLst>
              <a:ext uri="{FF2B5EF4-FFF2-40B4-BE49-F238E27FC236}">
                <a16:creationId xmlns:a16="http://schemas.microsoft.com/office/drawing/2014/main" id="{C9A31570-2E83-84EF-7044-024CA534A7A0}"/>
              </a:ext>
            </a:extLst>
          </p:cNvPr>
          <p:cNvGrpSpPr/>
          <p:nvPr/>
        </p:nvGrpSpPr>
        <p:grpSpPr>
          <a:xfrm>
            <a:off x="6552399" y="3757778"/>
            <a:ext cx="280014" cy="433160"/>
            <a:chOff x="3011188" y="5778006"/>
            <a:chExt cx="2700278" cy="1269820"/>
          </a:xfrm>
        </p:grpSpPr>
        <p:cxnSp>
          <p:nvCxnSpPr>
            <p:cNvPr id="222" name="Straight Connector 221" title="q lines">
              <a:extLst>
                <a:ext uri="{FF2B5EF4-FFF2-40B4-BE49-F238E27FC236}">
                  <a16:creationId xmlns:a16="http://schemas.microsoft.com/office/drawing/2014/main" id="{A1BFDA7D-90EB-43EA-FF0D-A145880034E2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 title="q lines">
              <a:extLst>
                <a:ext uri="{FF2B5EF4-FFF2-40B4-BE49-F238E27FC236}">
                  <a16:creationId xmlns:a16="http://schemas.microsoft.com/office/drawing/2014/main" id="{10B7B484-2F0C-0AD4-6234-C4D67EA994C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 title="q lines">
              <a:extLst>
                <a:ext uri="{FF2B5EF4-FFF2-40B4-BE49-F238E27FC236}">
                  <a16:creationId xmlns:a16="http://schemas.microsoft.com/office/drawing/2014/main" id="{176EFC76-A0B5-C12E-8ABF-68EBD9D9B616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: Rounded Corners 224" title="Year Bar">
              <a:extLst>
                <a:ext uri="{FF2B5EF4-FFF2-40B4-BE49-F238E27FC236}">
                  <a16:creationId xmlns:a16="http://schemas.microsoft.com/office/drawing/2014/main" id="{991E26D3-D2EB-D19A-0112-0746209BB860}"/>
                </a:ext>
              </a:extLst>
            </p:cNvPr>
            <p:cNvSpPr/>
            <p:nvPr/>
          </p:nvSpPr>
          <p:spPr>
            <a:xfrm>
              <a:off x="3011188" y="6738453"/>
              <a:ext cx="2573329" cy="30937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226" name="Straight Connector 225" title="q lines">
              <a:extLst>
                <a:ext uri="{FF2B5EF4-FFF2-40B4-BE49-F238E27FC236}">
                  <a16:creationId xmlns:a16="http://schemas.microsoft.com/office/drawing/2014/main" id="{A0DC02C2-CF81-2054-FF58-D56C5AB4C4C4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18511B8E-1540-AF87-FB9C-6E8BA3770F18}"/>
              </a:ext>
            </a:extLst>
          </p:cNvPr>
          <p:cNvSpPr txBox="1"/>
          <p:nvPr/>
        </p:nvSpPr>
        <p:spPr>
          <a:xfrm>
            <a:off x="1875709" y="5921643"/>
            <a:ext cx="26836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rebuchet MS"/>
              </a:rPr>
              <a:t>Judges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rebuchet MS"/>
              </a:rPr>
              <a:t>Chapters 3-16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BDBE271-8A42-A843-B6B0-41E8A1F6CA33}"/>
              </a:ext>
            </a:extLst>
          </p:cNvPr>
          <p:cNvSpPr txBox="1"/>
          <p:nvPr/>
        </p:nvSpPr>
        <p:spPr>
          <a:xfrm>
            <a:off x="6362601" y="3449588"/>
            <a:ext cx="10467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2F2F2">
                    <a:lumMod val="50000"/>
                  </a:srgbClr>
                </a:solidFill>
                <a:latin typeface="Trebuchet MS"/>
              </a:rPr>
              <a:t>Samson</a:t>
            </a:r>
          </a:p>
          <a:p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000" dirty="0">
                <a:solidFill>
                  <a:srgbClr val="2B5181"/>
                </a:solidFill>
                <a:latin typeface="Trebuchet MS"/>
              </a:rPr>
              <a:t>20 </a:t>
            </a:r>
            <a:r>
              <a:rPr lang="en-US" sz="20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1D9A5E6-529C-A8E1-E3D7-4F78B82A9746}"/>
              </a:ext>
            </a:extLst>
          </p:cNvPr>
          <p:cNvSpPr txBox="1"/>
          <p:nvPr/>
        </p:nvSpPr>
        <p:spPr>
          <a:xfrm>
            <a:off x="4550042" y="5041175"/>
            <a:ext cx="1238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Deborah </a:t>
            </a:r>
          </a:p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40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yrs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pic>
        <p:nvPicPr>
          <p:cNvPr id="256" name="Graphic 255" title="Milestone Flag">
            <a:extLst>
              <a:ext uri="{FF2B5EF4-FFF2-40B4-BE49-F238E27FC236}">
                <a16:creationId xmlns:a16="http://schemas.microsoft.com/office/drawing/2014/main" id="{D9576BAB-F604-2969-0587-1B8AF9A62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4126585" y="443171"/>
            <a:ext cx="774725" cy="1171643"/>
          </a:xfrm>
          <a:prstGeom prst="rect">
            <a:avLst/>
          </a:prstGeom>
        </p:spPr>
      </p:pic>
      <p:sp>
        <p:nvSpPr>
          <p:cNvPr id="257" name="Rectangle 256">
            <a:extLst>
              <a:ext uri="{FF2B5EF4-FFF2-40B4-BE49-F238E27FC236}">
                <a16:creationId xmlns:a16="http://schemas.microsoft.com/office/drawing/2014/main" id="{A03BB780-2C9C-3A9F-555D-27985466207D}"/>
              </a:ext>
            </a:extLst>
          </p:cNvPr>
          <p:cNvSpPr/>
          <p:nvPr/>
        </p:nvSpPr>
        <p:spPr>
          <a:xfrm>
            <a:off x="4381507" y="113465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3.4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56E8B50-EEAE-B989-05D3-C9D837352B0D}"/>
              </a:ext>
            </a:extLst>
          </p:cNvPr>
          <p:cNvSpPr txBox="1"/>
          <p:nvPr/>
        </p:nvSpPr>
        <p:spPr>
          <a:xfrm>
            <a:off x="2645909" y="292600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Shamgar</a:t>
            </a:r>
          </a:p>
        </p:txBody>
      </p:sp>
      <p:pic>
        <p:nvPicPr>
          <p:cNvPr id="259" name="Graphic 258" title="Milestone Flag">
            <a:extLst>
              <a:ext uri="{FF2B5EF4-FFF2-40B4-BE49-F238E27FC236}">
                <a16:creationId xmlns:a16="http://schemas.microsoft.com/office/drawing/2014/main" id="{EB04BDF7-E3D8-5D99-E88A-06B49941A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3117391" y="453565"/>
            <a:ext cx="774725" cy="1171643"/>
          </a:xfrm>
          <a:prstGeom prst="rect">
            <a:avLst/>
          </a:prstGeom>
        </p:spPr>
      </p:pic>
      <p:sp>
        <p:nvSpPr>
          <p:cNvPr id="260" name="Rectangle 259">
            <a:extLst>
              <a:ext uri="{FF2B5EF4-FFF2-40B4-BE49-F238E27FC236}">
                <a16:creationId xmlns:a16="http://schemas.microsoft.com/office/drawing/2014/main" id="{6A94CA34-C9DA-3B1D-E2E0-8988ADCA2A0B}"/>
              </a:ext>
            </a:extLst>
          </p:cNvPr>
          <p:cNvSpPr/>
          <p:nvPr/>
        </p:nvSpPr>
        <p:spPr>
          <a:xfrm>
            <a:off x="3359190" y="1149885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3.3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cxnSp>
        <p:nvCxnSpPr>
          <p:cNvPr id="261" name="Connector: Elbow 260">
            <a:extLst>
              <a:ext uri="{FF2B5EF4-FFF2-40B4-BE49-F238E27FC236}">
                <a16:creationId xmlns:a16="http://schemas.microsoft.com/office/drawing/2014/main" id="{D4384AEA-5D1C-4236-EDAA-044ECDD92B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12335" y="1603312"/>
            <a:ext cx="1161908" cy="90851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9C040C06-62F5-C063-5FD0-A1FF2122E0A9}"/>
              </a:ext>
            </a:extLst>
          </p:cNvPr>
          <p:cNvSpPr txBox="1"/>
          <p:nvPr/>
        </p:nvSpPr>
        <p:spPr>
          <a:xfrm>
            <a:off x="3211574" y="3180937"/>
            <a:ext cx="1253363" cy="491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100" dirty="0">
                <a:solidFill>
                  <a:srgbClr val="2B5181"/>
                </a:solidFill>
                <a:latin typeface="Trebuchet MS"/>
              </a:rPr>
              <a:t>98 yrs.</a:t>
            </a:r>
            <a:endParaRPr lang="en-US" sz="75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0582947-0126-6CCB-747A-5F678EE824B8}"/>
              </a:ext>
            </a:extLst>
          </p:cNvPr>
          <p:cNvSpPr txBox="1"/>
          <p:nvPr/>
        </p:nvSpPr>
        <p:spPr>
          <a:xfrm>
            <a:off x="1547092" y="3692561"/>
            <a:ext cx="1637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en-US" sz="2400" b="1" dirty="0" err="1">
                <a:solidFill>
                  <a:srgbClr val="F2F2F2">
                    <a:lumMod val="50000"/>
                  </a:srgbClr>
                </a:solidFill>
                <a:latin typeface="Trebuchet MS"/>
              </a:rPr>
              <a:t>Orthniel</a:t>
            </a:r>
            <a:endParaRPr lang="en-US" sz="2400" b="1" dirty="0">
              <a:solidFill>
                <a:srgbClr val="F2F2F2">
                  <a:lumMod val="50000"/>
                </a:srgbClr>
              </a:solidFill>
              <a:latin typeface="Trebuchet MS"/>
            </a:endParaRPr>
          </a:p>
        </p:txBody>
      </p:sp>
      <p:grpSp>
        <p:nvGrpSpPr>
          <p:cNvPr id="270" name="Group 269" descr="Year 1">
            <a:extLst>
              <a:ext uri="{FF2B5EF4-FFF2-40B4-BE49-F238E27FC236}">
                <a16:creationId xmlns:a16="http://schemas.microsoft.com/office/drawing/2014/main" id="{4400DC27-6DF7-AEF9-6B78-4C62EC768A74}"/>
              </a:ext>
            </a:extLst>
          </p:cNvPr>
          <p:cNvGrpSpPr/>
          <p:nvPr/>
        </p:nvGrpSpPr>
        <p:grpSpPr>
          <a:xfrm>
            <a:off x="5705055" y="2381261"/>
            <a:ext cx="185409" cy="443497"/>
            <a:chOff x="1147186" y="5778006"/>
            <a:chExt cx="2362528" cy="785696"/>
          </a:xfrm>
        </p:grpSpPr>
        <p:cxnSp>
          <p:nvCxnSpPr>
            <p:cNvPr id="271" name="Straight Connector 270" title="q lines">
              <a:extLst>
                <a:ext uri="{FF2B5EF4-FFF2-40B4-BE49-F238E27FC236}">
                  <a16:creationId xmlns:a16="http://schemas.microsoft.com/office/drawing/2014/main" id="{77246B39-E975-1DC9-BABE-C3B09961A671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 title="q lines">
              <a:extLst>
                <a:ext uri="{FF2B5EF4-FFF2-40B4-BE49-F238E27FC236}">
                  <a16:creationId xmlns:a16="http://schemas.microsoft.com/office/drawing/2014/main" id="{DA635B7A-119D-BDBD-5C34-A65BF814E8F7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 title="q lines">
              <a:extLst>
                <a:ext uri="{FF2B5EF4-FFF2-40B4-BE49-F238E27FC236}">
                  <a16:creationId xmlns:a16="http://schemas.microsoft.com/office/drawing/2014/main" id="{0F7310F4-0264-4AC3-0AE4-24BDB55B19EA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Rectangle: Rounded Corners 273" title="Year Bar">
              <a:extLst>
                <a:ext uri="{FF2B5EF4-FFF2-40B4-BE49-F238E27FC236}">
                  <a16:creationId xmlns:a16="http://schemas.microsoft.com/office/drawing/2014/main" id="{C1FC595C-70B9-8E5D-EBF6-FE5B283F5901}"/>
                </a:ext>
              </a:extLst>
            </p:cNvPr>
            <p:cNvSpPr/>
            <p:nvPr/>
          </p:nvSpPr>
          <p:spPr>
            <a:xfrm>
              <a:off x="1147186" y="6381273"/>
              <a:ext cx="2362528" cy="1824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34BC01DE-95BD-9759-6AE3-6AE31E90AA2E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750" dirty="0">
                <a:solidFill>
                  <a:prstClr val="white"/>
                </a:solidFill>
                <a:latin typeface="Trebuchet MS"/>
              </a:endParaRPr>
            </a:p>
          </p:txBody>
        </p:sp>
        <p:cxnSp>
          <p:nvCxnSpPr>
            <p:cNvPr id="276" name="Straight Connector 275" title="q lines">
              <a:extLst>
                <a:ext uri="{FF2B5EF4-FFF2-40B4-BE49-F238E27FC236}">
                  <a16:creationId xmlns:a16="http://schemas.microsoft.com/office/drawing/2014/main" id="{2D75A256-B7A3-005A-BBF8-60BD763D85D6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7" name="Connector: Elbow 276">
            <a:extLst>
              <a:ext uri="{FF2B5EF4-FFF2-40B4-BE49-F238E27FC236}">
                <a16:creationId xmlns:a16="http://schemas.microsoft.com/office/drawing/2014/main" id="{0ECE1C10-D984-8FBA-B311-3DE03C4FABDD}"/>
              </a:ext>
            </a:extLst>
          </p:cNvPr>
          <p:cNvCxnSpPr>
            <a:cxnSpLocks/>
            <a:endCxn id="275" idx="0"/>
          </p:cNvCxnSpPr>
          <p:nvPr/>
        </p:nvCxnSpPr>
        <p:spPr>
          <a:xfrm rot="5400000">
            <a:off x="5751462" y="1277717"/>
            <a:ext cx="1344605" cy="12286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9DEBDC0B-8FC4-3C8C-C182-0A96977158B0}"/>
              </a:ext>
            </a:extLst>
          </p:cNvPr>
          <p:cNvSpPr txBox="1"/>
          <p:nvPr/>
        </p:nvSpPr>
        <p:spPr>
          <a:xfrm>
            <a:off x="7485705" y="442009"/>
            <a:ext cx="18444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Abimelech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Jephthah</a:t>
            </a:r>
          </a:p>
        </p:txBody>
      </p:sp>
      <p:pic>
        <p:nvPicPr>
          <p:cNvPr id="293" name="Graphic 292" title="Milestone Flag">
            <a:extLst>
              <a:ext uri="{FF2B5EF4-FFF2-40B4-BE49-F238E27FC236}">
                <a16:creationId xmlns:a16="http://schemas.microsoft.com/office/drawing/2014/main" id="{D767BAC0-D0AD-0949-7304-B6CA2981D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6575717" y="183099"/>
            <a:ext cx="774725" cy="1171643"/>
          </a:xfrm>
          <a:prstGeom prst="rect">
            <a:avLst/>
          </a:prstGeom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57BC9CFC-FF9A-D989-8945-1F7A1D328383}"/>
              </a:ext>
            </a:extLst>
          </p:cNvPr>
          <p:cNvSpPr/>
          <p:nvPr/>
        </p:nvSpPr>
        <p:spPr>
          <a:xfrm>
            <a:off x="6831246" y="89204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3.6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A3D66734-2EEF-20DA-E368-F6C77C0BBCBA}"/>
              </a:ext>
            </a:extLst>
          </p:cNvPr>
          <p:cNvSpPr/>
          <p:nvPr/>
        </p:nvSpPr>
        <p:spPr>
          <a:xfrm>
            <a:off x="6814073" y="35079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3.5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pic>
        <p:nvPicPr>
          <p:cNvPr id="322" name="Graphic 321" title="Milestone Flag">
            <a:extLst>
              <a:ext uri="{FF2B5EF4-FFF2-40B4-BE49-F238E27FC236}">
                <a16:creationId xmlns:a16="http://schemas.microsoft.com/office/drawing/2014/main" id="{195E620B-AE80-1B87-F1AB-D299453B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25" t="18748" r="17129" b="44918"/>
          <a:stretch/>
        </p:blipFill>
        <p:spPr>
          <a:xfrm flipH="1">
            <a:off x="5609604" y="3043729"/>
            <a:ext cx="743865" cy="1124972"/>
          </a:xfrm>
          <a:prstGeom prst="rect">
            <a:avLst/>
          </a:prstGeom>
        </p:spPr>
      </p:pic>
      <p:sp>
        <p:nvSpPr>
          <p:cNvPr id="323" name="Rectangle 322">
            <a:extLst>
              <a:ext uri="{FF2B5EF4-FFF2-40B4-BE49-F238E27FC236}">
                <a16:creationId xmlns:a16="http://schemas.microsoft.com/office/drawing/2014/main" id="{0DA2E607-47D4-B99D-5D63-CA4680DFD3E8}"/>
              </a:ext>
            </a:extLst>
          </p:cNvPr>
          <p:cNvSpPr/>
          <p:nvPr/>
        </p:nvSpPr>
        <p:spPr>
          <a:xfrm>
            <a:off x="5865134" y="370600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3.7</a:t>
            </a:r>
            <a:endParaRPr lang="en-US" sz="9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E2958E-0F33-C954-EB69-888F5AD66B5F}"/>
              </a:ext>
            </a:extLst>
          </p:cNvPr>
          <p:cNvSpPr txBox="1"/>
          <p:nvPr/>
        </p:nvSpPr>
        <p:spPr>
          <a:xfrm>
            <a:off x="7497050" y="2121359"/>
            <a:ext cx="25330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United Kingdom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5A29944-1B15-4FB8-192E-BA5DA9F755D6}"/>
              </a:ext>
            </a:extLst>
          </p:cNvPr>
          <p:cNvSpPr txBox="1"/>
          <p:nvPr/>
        </p:nvSpPr>
        <p:spPr>
          <a:xfrm>
            <a:off x="7807066" y="2550988"/>
            <a:ext cx="17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B5181"/>
                </a:solidFill>
                <a:latin typeface="Trebuchet MS"/>
              </a:rPr>
              <a:t>120 yrs.</a:t>
            </a:r>
            <a:endParaRPr lang="en-US" sz="600" dirty="0">
              <a:solidFill>
                <a:srgbClr val="2B5181"/>
              </a:solidFill>
              <a:latin typeface="Trebuchet MS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4211B67A-E02B-9B1D-061E-1BE8495DEAEA}"/>
              </a:ext>
            </a:extLst>
          </p:cNvPr>
          <p:cNvSpPr txBox="1"/>
          <p:nvPr/>
        </p:nvSpPr>
        <p:spPr>
          <a:xfrm>
            <a:off x="7536704" y="1178718"/>
            <a:ext cx="10467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2B5181"/>
                </a:solidFill>
                <a:latin typeface="Trebuchet MS"/>
              </a:rPr>
              <a:t>9 </a:t>
            </a:r>
            <a:r>
              <a:rPr lang="en-US" sz="2000" dirty="0" err="1">
                <a:solidFill>
                  <a:srgbClr val="2B5181"/>
                </a:solidFill>
                <a:latin typeface="Trebuchet MS"/>
              </a:rPr>
              <a:t>yrs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528F6DDF-17BC-7DCC-6491-854949BCA557}"/>
              </a:ext>
            </a:extLst>
          </p:cNvPr>
          <p:cNvSpPr txBox="1"/>
          <p:nvPr/>
        </p:nvSpPr>
        <p:spPr>
          <a:xfrm>
            <a:off x="5929686" y="1309980"/>
            <a:ext cx="970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Midian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92498211-E031-0577-F508-96D7956AE3E9}"/>
              </a:ext>
            </a:extLst>
          </p:cNvPr>
          <p:cNvSpPr txBox="1"/>
          <p:nvPr/>
        </p:nvSpPr>
        <p:spPr>
          <a:xfrm>
            <a:off x="4460922" y="5905142"/>
            <a:ext cx="4869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Canaan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30B6811F-7F07-3226-8F3B-A651C80492A7}"/>
              </a:ext>
            </a:extLst>
          </p:cNvPr>
          <p:cNvSpPr txBox="1"/>
          <p:nvPr/>
        </p:nvSpPr>
        <p:spPr>
          <a:xfrm>
            <a:off x="3789855" y="1680630"/>
            <a:ext cx="136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Philistia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86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58" grpId="0"/>
      <p:bldP spid="260" grpId="0"/>
      <p:bldP spid="286" grpId="0"/>
      <p:bldP spid="336" grpId="0"/>
      <p:bldP spid="340" grpId="0"/>
      <p:bldP spid="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874175-26E6-3BAB-E67A-BB1FEAB5E631}"/>
              </a:ext>
            </a:extLst>
          </p:cNvPr>
          <p:cNvSpPr txBox="1"/>
          <p:nvPr/>
        </p:nvSpPr>
        <p:spPr>
          <a:xfrm>
            <a:off x="3875315" y="56644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rebuchet MS"/>
              </a:rPr>
              <a:t>Path of the Righteous</a:t>
            </a:r>
            <a:endParaRPr lang="en-US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515B9379-9A1C-239E-C10C-CF911A0F37D0}"/>
              </a:ext>
            </a:extLst>
          </p:cNvPr>
          <p:cNvSpPr/>
          <p:nvPr/>
        </p:nvSpPr>
        <p:spPr>
          <a:xfrm rot="20565399">
            <a:off x="3295650" y="2979963"/>
            <a:ext cx="5192486" cy="13471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27D8F-7623-8F27-3AE4-8FD4FF88D617}"/>
              </a:ext>
            </a:extLst>
          </p:cNvPr>
          <p:cNvSpPr txBox="1"/>
          <p:nvPr/>
        </p:nvSpPr>
        <p:spPr>
          <a:xfrm>
            <a:off x="7434944" y="3523807"/>
            <a:ext cx="1347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rebuchet MS"/>
              </a:rPr>
              <a:t>Rest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1CD5A-173D-A753-A352-B9F5DF586EF6}"/>
              </a:ext>
            </a:extLst>
          </p:cNvPr>
          <p:cNvSpPr txBox="1"/>
          <p:nvPr/>
        </p:nvSpPr>
        <p:spPr>
          <a:xfrm>
            <a:off x="4313464" y="4613213"/>
            <a:ext cx="44685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rebuchet MS"/>
              </a:rPr>
              <a:t>Serve the Lord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rebuchet MS"/>
              </a:rPr>
              <a:t>with Gladness</a:t>
            </a: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E6C37-86D0-F41A-F88C-19E7D2E5C8A6}"/>
              </a:ext>
            </a:extLst>
          </p:cNvPr>
          <p:cNvSpPr txBox="1"/>
          <p:nvPr/>
        </p:nvSpPr>
        <p:spPr>
          <a:xfrm>
            <a:off x="7102204" y="1559326"/>
            <a:ext cx="2373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rebuchet MS"/>
              </a:rPr>
              <a:t>Bear Fruit</a:t>
            </a:r>
            <a:endParaRPr lang="en-US" sz="1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591B1-0B48-1B06-1808-3A50A548EDAE}"/>
              </a:ext>
            </a:extLst>
          </p:cNvPr>
          <p:cNvSpPr txBox="1"/>
          <p:nvPr/>
        </p:nvSpPr>
        <p:spPr>
          <a:xfrm>
            <a:off x="1896156" y="2332217"/>
            <a:ext cx="3958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rebuchet MS"/>
              </a:rPr>
              <a:t>Prepare: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rebuchet MS"/>
              </a:rPr>
              <a:t>Delight in God’s Word</a:t>
            </a: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90C43-A95B-0C26-89AB-FAE9B3243054}"/>
              </a:ext>
            </a:extLst>
          </p:cNvPr>
          <p:cNvSpPr txBox="1"/>
          <p:nvPr/>
        </p:nvSpPr>
        <p:spPr>
          <a:xfrm>
            <a:off x="4757059" y="3699179"/>
            <a:ext cx="186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rebuchet MS"/>
              </a:rPr>
              <a:t>Repent</a:t>
            </a:r>
            <a:endParaRPr lang="en-US" sz="12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643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45126E7-83E1-0072-9D6C-FBDD5620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474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269A5B-0376-F93C-56E6-F00935366AFD}"/>
              </a:ext>
            </a:extLst>
          </p:cNvPr>
          <p:cNvSpPr txBox="1"/>
          <p:nvPr/>
        </p:nvSpPr>
        <p:spPr>
          <a:xfrm>
            <a:off x="5805996" y="390615"/>
            <a:ext cx="62143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Egyptian Dynasties in Late Genesis and Early Exodus</a:t>
            </a:r>
          </a:p>
          <a:p>
            <a:pPr algn="ctr"/>
            <a:endParaRPr lang="en-US" dirty="0"/>
          </a:p>
          <a:p>
            <a:r>
              <a:rPr lang="en-US" dirty="0"/>
              <a:t>Second Intermediate Period (1802 – 1550 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period of disarray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, 15</a:t>
            </a:r>
            <a:r>
              <a:rPr lang="en-US" baseline="30000" dirty="0"/>
              <a:t>th</a:t>
            </a:r>
            <a:r>
              <a:rPr lang="en-US" dirty="0"/>
              <a:t> dynasties (1710 – 1535 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Known as the Hyksos dynasties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Semetic</a:t>
            </a:r>
            <a:r>
              <a:rPr lang="en-US" dirty="0"/>
              <a:t> names – </a:t>
            </a:r>
            <a:r>
              <a:rPr lang="en-US" dirty="0" err="1"/>
              <a:t>Yakbim</a:t>
            </a:r>
            <a:r>
              <a:rPr lang="en-US" dirty="0"/>
              <a:t> – founder of 14</a:t>
            </a:r>
            <a:r>
              <a:rPr lang="en-US" baseline="30000" dirty="0"/>
              <a:t>th</a:t>
            </a:r>
            <a:r>
              <a:rPr lang="en-US" dirty="0"/>
              <a:t> dynasty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Ruled in Lower Egypt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Generally ruled from </a:t>
            </a:r>
            <a:r>
              <a:rPr lang="en-US" dirty="0" err="1"/>
              <a:t>Avaris</a:t>
            </a:r>
            <a:r>
              <a:rPr lang="en-US" dirty="0"/>
              <a:t> (later known as Ramses)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Dynasty (1650-1580)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Ruled in Memphis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Conquered by Hyksos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Dynasty (1650 – 1550 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Ruled Upper Egypt from Thebes</a:t>
            </a:r>
          </a:p>
          <a:p>
            <a:endParaRPr lang="en-US" dirty="0"/>
          </a:p>
          <a:p>
            <a:r>
              <a:rPr lang="en-US" dirty="0"/>
              <a:t>New Kingdom (1550-1077 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, 19</a:t>
            </a:r>
            <a:r>
              <a:rPr lang="en-US" baseline="30000" dirty="0"/>
              <a:t>th</a:t>
            </a:r>
            <a:r>
              <a:rPr lang="en-US" dirty="0"/>
              <a:t>, 20</a:t>
            </a:r>
            <a:r>
              <a:rPr lang="en-US" baseline="30000" dirty="0"/>
              <a:t>th</a:t>
            </a:r>
            <a:r>
              <a:rPr lang="en-US" dirty="0"/>
              <a:t> dynasties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Marked by unification of Egypt and military expansion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Amenhotep I conquered Lower Egypt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Likely Pharaoh “which knew not Joseph” – Ex 1:8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Likely placed Hebrews (along with Hyksos and their supporters) into slavery</a:t>
            </a:r>
          </a:p>
        </p:txBody>
      </p:sp>
    </p:spTree>
    <p:extLst>
      <p:ext uri="{BB962C8B-B14F-4D97-AF65-F5344CB8AC3E}">
        <p14:creationId xmlns:p14="http://schemas.microsoft.com/office/powerpoint/2010/main" val="140997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251CFA-D992-AE41-E992-A0FC7ED2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8B82256-56E1-204D-5525-BA6F7F3DA4B1}"/>
              </a:ext>
            </a:extLst>
          </p:cNvPr>
          <p:cNvSpPr/>
          <p:nvPr/>
        </p:nvSpPr>
        <p:spPr>
          <a:xfrm>
            <a:off x="4139380" y="2231922"/>
            <a:ext cx="2749099" cy="17507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E3E66-84AC-2B31-0753-872C23FC2A61}"/>
              </a:ext>
            </a:extLst>
          </p:cNvPr>
          <p:cNvSpPr txBox="1"/>
          <p:nvPr/>
        </p:nvSpPr>
        <p:spPr>
          <a:xfrm>
            <a:off x="8013290" y="1071716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land of Goshen – Gen 47:6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F5BE13-D034-65B4-25E5-F93A9F32CFC6}"/>
              </a:ext>
            </a:extLst>
          </p:cNvPr>
          <p:cNvCxnSpPr>
            <a:cxnSpLocks/>
            <a:stCxn id="3" idx="1"/>
            <a:endCxn id="2" idx="7"/>
          </p:cNvCxnSpPr>
          <p:nvPr/>
        </p:nvCxnSpPr>
        <p:spPr>
          <a:xfrm flipH="1">
            <a:off x="6485883" y="1256382"/>
            <a:ext cx="1527407" cy="1231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F57A53A-3EF7-50AE-9751-86C7997F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3975"/>
            <a:ext cx="9048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4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FFF169C-35F4-C1F0-2CC7-7FF1CF9F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06" y="1323975"/>
            <a:ext cx="7505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5981C-E0FB-7493-EEB4-DD43FD3FCB8D}"/>
              </a:ext>
            </a:extLst>
          </p:cNvPr>
          <p:cNvSpPr txBox="1"/>
          <p:nvPr/>
        </p:nvSpPr>
        <p:spPr>
          <a:xfrm>
            <a:off x="5175682" y="772357"/>
            <a:ext cx="20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Palace at </a:t>
            </a:r>
            <a:r>
              <a:rPr lang="en-US" dirty="0" err="1"/>
              <a:t>Avaris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8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BEECA59-8B48-8ABE-24F3-40860F7F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743772"/>
            <a:ext cx="85725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DB85BA-5CA3-938B-4E68-91DEAB27D7E7}"/>
              </a:ext>
            </a:extLst>
          </p:cNvPr>
          <p:cNvSpPr txBox="1"/>
          <p:nvPr/>
        </p:nvSpPr>
        <p:spPr>
          <a:xfrm>
            <a:off x="4563122" y="355107"/>
            <a:ext cx="301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Tombs Behind Palace at </a:t>
            </a:r>
            <a:r>
              <a:rPr lang="en-US" dirty="0" err="1"/>
              <a:t>Avaris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5635C-381D-2FBA-0009-6CE6477BE671}"/>
              </a:ext>
            </a:extLst>
          </p:cNvPr>
          <p:cNvSpPr txBox="1"/>
          <p:nvPr/>
        </p:nvSpPr>
        <p:spPr>
          <a:xfrm>
            <a:off x="2745060" y="6114228"/>
            <a:ext cx="664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Remains found in all tombs except the one with a pyramid – Ex 13:19</a:t>
            </a:r>
          </a:p>
        </p:txBody>
      </p:sp>
    </p:spTree>
    <p:extLst>
      <p:ext uri="{BB962C8B-B14F-4D97-AF65-F5344CB8AC3E}">
        <p14:creationId xmlns:p14="http://schemas.microsoft.com/office/powerpoint/2010/main" val="8874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9F3AC21-23B0-531A-DD34-3F77D3AC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80050"/>
            <a:ext cx="80962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1DAA0-F635-D11D-9469-9A96FF0C00B7}"/>
              </a:ext>
            </a:extLst>
          </p:cNvPr>
          <p:cNvSpPr txBox="1"/>
          <p:nvPr/>
        </p:nvSpPr>
        <p:spPr>
          <a:xfrm>
            <a:off x="4064386" y="310718"/>
            <a:ext cx="406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Weapons found in only 2 of the 12 tombs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A631D-FD80-B1C2-09C7-13DF21BE6E88}"/>
              </a:ext>
            </a:extLst>
          </p:cNvPr>
          <p:cNvSpPr txBox="1"/>
          <p:nvPr/>
        </p:nvSpPr>
        <p:spPr>
          <a:xfrm>
            <a:off x="2760022" y="5993284"/>
            <a:ext cx="667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 49:5 – “instruments of Cruelty” – likely tombs of Simeon and Levi</a:t>
            </a:r>
          </a:p>
        </p:txBody>
      </p:sp>
    </p:spTree>
    <p:extLst>
      <p:ext uri="{BB962C8B-B14F-4D97-AF65-F5344CB8AC3E}">
        <p14:creationId xmlns:p14="http://schemas.microsoft.com/office/powerpoint/2010/main" val="192767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B2BFFB2-A1D7-2286-35FE-8CA0DD59A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9999" b="52018"/>
          <a:stretch/>
        </p:blipFill>
        <p:spPr bwMode="auto">
          <a:xfrm>
            <a:off x="2392533" y="744615"/>
            <a:ext cx="3809999" cy="27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C4EB3-AA07-B080-4DF5-2ABF0EE6C6E3}"/>
              </a:ext>
            </a:extLst>
          </p:cNvPr>
          <p:cNvSpPr txBox="1"/>
          <p:nvPr/>
        </p:nvSpPr>
        <p:spPr>
          <a:xfrm>
            <a:off x="5184559" y="284085"/>
            <a:ext cx="32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Statue inside tomb with Pyramid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5A8D6-68F6-D984-A7E0-108DB30A25D2}"/>
              </a:ext>
            </a:extLst>
          </p:cNvPr>
          <p:cNvSpPr txBox="1"/>
          <p:nvPr/>
        </p:nvSpPr>
        <p:spPr>
          <a:xfrm>
            <a:off x="257452" y="1065320"/>
            <a:ext cx="2135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“Mushroom” style hair style is common for western Asiatic foreigners in contemporary Egyptian art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F031A6D-E1F9-F4BB-1866-E2F0B6D4A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2018"/>
          <a:stretch/>
        </p:blipFill>
        <p:spPr bwMode="auto">
          <a:xfrm>
            <a:off x="6894990" y="744614"/>
            <a:ext cx="3810000" cy="27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BD5ED0F-2C38-BC75-3EF8-85B945EC6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2"/>
          <a:stretch/>
        </p:blipFill>
        <p:spPr bwMode="auto">
          <a:xfrm>
            <a:off x="1179990" y="3862340"/>
            <a:ext cx="7620000" cy="28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AC61F0-A187-1211-01CC-A5F02748F565}"/>
              </a:ext>
            </a:extLst>
          </p:cNvPr>
          <p:cNvSpPr txBox="1"/>
          <p:nvPr/>
        </p:nvSpPr>
        <p:spPr>
          <a:xfrm>
            <a:off x="8993080" y="4145872"/>
            <a:ext cx="255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to right is enhanced to emphasize the pattern of the paint fragments</a:t>
            </a:r>
          </a:p>
        </p:txBody>
      </p:sp>
    </p:spTree>
    <p:extLst>
      <p:ext uri="{BB962C8B-B14F-4D97-AF65-F5344CB8AC3E}">
        <p14:creationId xmlns:p14="http://schemas.microsoft.com/office/powerpoint/2010/main" val="42317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5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12A0B2"/>
      </a:accent1>
      <a:accent2>
        <a:srgbClr val="CF2D86"/>
      </a:accent2>
      <a:accent3>
        <a:srgbClr val="2B5181"/>
      </a:accent3>
      <a:accent4>
        <a:srgbClr val="CF2D86"/>
      </a:accent4>
      <a:accent5>
        <a:srgbClr val="48106A"/>
      </a:accent5>
      <a:accent6>
        <a:srgbClr val="12A0B2"/>
      </a:accent6>
      <a:hlink>
        <a:srgbClr val="CF2D86"/>
      </a:hlink>
      <a:folHlink>
        <a:srgbClr val="7F7F7F"/>
      </a:folHlink>
    </a:clrScheme>
    <a:fontScheme name="Custom 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196_Roadmap timeline light_AAS_v4" id="{33FC5EA5-FE77-46E7-BA31-ED409B7B02DD}" vid="{AD8A9DCF-59B2-4155-8D14-12E15B6716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1166</Words>
  <Application>Microsoft Office PowerPoint</Application>
  <PresentationFormat>Widescreen</PresentationFormat>
  <Paragraphs>240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Ensign:Serif</vt:lpstr>
      <vt:lpstr>Trebuchet MS</vt:lpstr>
      <vt:lpstr>Office Theme</vt:lpstr>
      <vt:lpstr>1_Office Theme</vt:lpstr>
      <vt:lpstr>OT Timeline Week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out of Egypt</vt:lpstr>
      <vt:lpstr>PowerPoint Presentation</vt:lpstr>
      <vt:lpstr>End of a Dispensation</vt:lpstr>
      <vt:lpstr>New Dispensation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Biblical Roadmap Joshua, Judges, and Ruth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Timeline Week 3</dc:title>
  <dc:creator>David Dillon</dc:creator>
  <cp:lastModifiedBy>David Dillon</cp:lastModifiedBy>
  <cp:revision>1</cp:revision>
  <dcterms:created xsi:type="dcterms:W3CDTF">2023-03-18T17:39:58Z</dcterms:created>
  <dcterms:modified xsi:type="dcterms:W3CDTF">2023-03-19T03:15:00Z</dcterms:modified>
</cp:coreProperties>
</file>