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60" r:id="rId5"/>
    <p:sldId id="278" r:id="rId6"/>
    <p:sldId id="259" r:id="rId7"/>
    <p:sldId id="270" r:id="rId8"/>
    <p:sldId id="276" r:id="rId9"/>
    <p:sldId id="262" r:id="rId10"/>
    <p:sldId id="271" r:id="rId11"/>
    <p:sldId id="273" r:id="rId12"/>
    <p:sldId id="267" r:id="rId13"/>
    <p:sldId id="266" r:id="rId14"/>
    <p:sldId id="274" r:id="rId15"/>
    <p:sldId id="265" r:id="rId16"/>
    <p:sldId id="272" r:id="rId17"/>
    <p:sldId id="275" r:id="rId18"/>
    <p:sldId id="277" r:id="rId19"/>
    <p:sldId id="279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FF"/>
    <a:srgbClr val="66FF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BE5373-E5B7-4C13-BAAE-AB4AFE2CFB1F}" v="77" dt="2023-03-12T04:40:27.7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20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Dillon" userId="69f874de28ae517d" providerId="LiveId" clId="{97BE5373-E5B7-4C13-BAAE-AB4AFE2CFB1F}"/>
    <pc:docChg chg="undo custSel addSld delSld modSld">
      <pc:chgData name="David Dillon" userId="69f874de28ae517d" providerId="LiveId" clId="{97BE5373-E5B7-4C13-BAAE-AB4AFE2CFB1F}" dt="2023-03-12T04:48:27.981" v="846" actId="14100"/>
      <pc:docMkLst>
        <pc:docMk/>
      </pc:docMkLst>
      <pc:sldChg chg="addSp delSp modSp mod">
        <pc:chgData name="David Dillon" userId="69f874de28ae517d" providerId="LiveId" clId="{97BE5373-E5B7-4C13-BAAE-AB4AFE2CFB1F}" dt="2023-03-12T04:02:24.723" v="10" actId="167"/>
        <pc:sldMkLst>
          <pc:docMk/>
          <pc:sldMk cId="4102882873" sldId="262"/>
        </pc:sldMkLst>
        <pc:picChg chg="add mod ord">
          <ac:chgData name="David Dillon" userId="69f874de28ae517d" providerId="LiveId" clId="{97BE5373-E5B7-4C13-BAAE-AB4AFE2CFB1F}" dt="2023-03-12T04:02:24.723" v="10" actId="167"/>
          <ac:picMkLst>
            <pc:docMk/>
            <pc:sldMk cId="4102882873" sldId="262"/>
            <ac:picMk id="4" creationId="{7EB198C6-430F-2C39-584B-90F2E8E11EFC}"/>
          </ac:picMkLst>
        </pc:picChg>
        <pc:picChg chg="del">
          <ac:chgData name="David Dillon" userId="69f874de28ae517d" providerId="LiveId" clId="{97BE5373-E5B7-4C13-BAAE-AB4AFE2CFB1F}" dt="2023-03-12T04:02:12.031" v="6" actId="478"/>
          <ac:picMkLst>
            <pc:docMk/>
            <pc:sldMk cId="4102882873" sldId="262"/>
            <ac:picMk id="6" creationId="{AFE45AEE-7E9D-6FDF-B337-BEF1DA0468C9}"/>
          </ac:picMkLst>
        </pc:picChg>
      </pc:sldChg>
      <pc:sldChg chg="addSp modSp add mod modAnim">
        <pc:chgData name="David Dillon" userId="69f874de28ae517d" providerId="LiveId" clId="{97BE5373-E5B7-4C13-BAAE-AB4AFE2CFB1F}" dt="2023-03-12T04:48:27.981" v="846" actId="14100"/>
        <pc:sldMkLst>
          <pc:docMk/>
          <pc:sldMk cId="97345619" sldId="279"/>
        </pc:sldMkLst>
        <pc:spChg chg="mod">
          <ac:chgData name="David Dillon" userId="69f874de28ae517d" providerId="LiveId" clId="{97BE5373-E5B7-4C13-BAAE-AB4AFE2CFB1F}" dt="2023-03-12T04:04:13.736" v="15" actId="164"/>
          <ac:spMkLst>
            <pc:docMk/>
            <pc:sldMk cId="97345619" sldId="279"/>
            <ac:spMk id="5" creationId="{B6E3B223-9185-636E-0216-CB878CC13807}"/>
          </ac:spMkLst>
        </pc:spChg>
        <pc:spChg chg="mod">
          <ac:chgData name="David Dillon" userId="69f874de28ae517d" providerId="LiveId" clId="{97BE5373-E5B7-4C13-BAAE-AB4AFE2CFB1F}" dt="2023-03-12T04:04:13.736" v="15" actId="164"/>
          <ac:spMkLst>
            <pc:docMk/>
            <pc:sldMk cId="97345619" sldId="279"/>
            <ac:spMk id="6" creationId="{33D283FF-8AD0-10B4-C236-4F4D95F11899}"/>
          </ac:spMkLst>
        </pc:spChg>
        <pc:spChg chg="add mod">
          <ac:chgData name="David Dillon" userId="69f874de28ae517d" providerId="LiveId" clId="{97BE5373-E5B7-4C13-BAAE-AB4AFE2CFB1F}" dt="2023-03-12T04:18:00.081" v="698" actId="1036"/>
          <ac:spMkLst>
            <pc:docMk/>
            <pc:sldMk cId="97345619" sldId="279"/>
            <ac:spMk id="7" creationId="{5EA8D342-45C1-4572-94F6-DE4D014122DB}"/>
          </ac:spMkLst>
        </pc:spChg>
        <pc:spChg chg="add mod">
          <ac:chgData name="David Dillon" userId="69f874de28ae517d" providerId="LiveId" clId="{97BE5373-E5B7-4C13-BAAE-AB4AFE2CFB1F}" dt="2023-03-12T04:18:00.081" v="698" actId="1036"/>
          <ac:spMkLst>
            <pc:docMk/>
            <pc:sldMk cId="97345619" sldId="279"/>
            <ac:spMk id="8" creationId="{22E50946-1BF8-90FE-9860-74ABAAE8F4D3}"/>
          </ac:spMkLst>
        </pc:spChg>
        <pc:spChg chg="add mod">
          <ac:chgData name="David Dillon" userId="69f874de28ae517d" providerId="LiveId" clId="{97BE5373-E5B7-4C13-BAAE-AB4AFE2CFB1F}" dt="2023-03-12T04:18:00.081" v="698" actId="1036"/>
          <ac:spMkLst>
            <pc:docMk/>
            <pc:sldMk cId="97345619" sldId="279"/>
            <ac:spMk id="10" creationId="{DB813A27-B738-3C78-4991-CA917F2994FF}"/>
          </ac:spMkLst>
        </pc:spChg>
        <pc:spChg chg="add mod">
          <ac:chgData name="David Dillon" userId="69f874de28ae517d" providerId="LiveId" clId="{97BE5373-E5B7-4C13-BAAE-AB4AFE2CFB1F}" dt="2023-03-12T04:18:00.081" v="698" actId="1036"/>
          <ac:spMkLst>
            <pc:docMk/>
            <pc:sldMk cId="97345619" sldId="279"/>
            <ac:spMk id="11" creationId="{15F7536D-BDED-0BAC-91BE-98840D3DF6DE}"/>
          </ac:spMkLst>
        </pc:spChg>
        <pc:spChg chg="add mod">
          <ac:chgData name="David Dillon" userId="69f874de28ae517d" providerId="LiveId" clId="{97BE5373-E5B7-4C13-BAAE-AB4AFE2CFB1F}" dt="2023-03-12T04:18:00.081" v="698" actId="1036"/>
          <ac:spMkLst>
            <pc:docMk/>
            <pc:sldMk cId="97345619" sldId="279"/>
            <ac:spMk id="12" creationId="{C1871CB4-5790-407E-6129-039C6270FFD9}"/>
          </ac:spMkLst>
        </pc:spChg>
        <pc:spChg chg="add mod">
          <ac:chgData name="David Dillon" userId="69f874de28ae517d" providerId="LiveId" clId="{97BE5373-E5B7-4C13-BAAE-AB4AFE2CFB1F}" dt="2023-03-12T04:18:00.081" v="698" actId="1036"/>
          <ac:spMkLst>
            <pc:docMk/>
            <pc:sldMk cId="97345619" sldId="279"/>
            <ac:spMk id="15" creationId="{C370D936-FFAE-BBE7-FE4F-72389470F024}"/>
          </ac:spMkLst>
        </pc:spChg>
        <pc:spChg chg="add mod">
          <ac:chgData name="David Dillon" userId="69f874de28ae517d" providerId="LiveId" clId="{97BE5373-E5B7-4C13-BAAE-AB4AFE2CFB1F}" dt="2023-03-12T04:48:19.015" v="845" actId="1037"/>
          <ac:spMkLst>
            <pc:docMk/>
            <pc:sldMk cId="97345619" sldId="279"/>
            <ac:spMk id="17" creationId="{958D8A8A-2270-587A-7742-3376D77F01F4}"/>
          </ac:spMkLst>
        </pc:spChg>
        <pc:spChg chg="add mod">
          <ac:chgData name="David Dillon" userId="69f874de28ae517d" providerId="LiveId" clId="{97BE5373-E5B7-4C13-BAAE-AB4AFE2CFB1F}" dt="2023-03-12T04:48:12.021" v="842" actId="1038"/>
          <ac:spMkLst>
            <pc:docMk/>
            <pc:sldMk cId="97345619" sldId="279"/>
            <ac:spMk id="19" creationId="{D1F2C607-FEEB-EBCD-DECB-B4C9FCA9CACC}"/>
          </ac:spMkLst>
        </pc:spChg>
        <pc:spChg chg="add mod">
          <ac:chgData name="David Dillon" userId="69f874de28ae517d" providerId="LiveId" clId="{97BE5373-E5B7-4C13-BAAE-AB4AFE2CFB1F}" dt="2023-03-12T04:23:46.230" v="761" actId="1037"/>
          <ac:spMkLst>
            <pc:docMk/>
            <pc:sldMk cId="97345619" sldId="279"/>
            <ac:spMk id="24" creationId="{A32EF19B-A4E2-6CEE-8447-0191E0DD8C1F}"/>
          </ac:spMkLst>
        </pc:spChg>
        <pc:spChg chg="add mod">
          <ac:chgData name="David Dillon" userId="69f874de28ae517d" providerId="LiveId" clId="{97BE5373-E5B7-4C13-BAAE-AB4AFE2CFB1F}" dt="2023-03-12T04:23:53.529" v="762" actId="14100"/>
          <ac:spMkLst>
            <pc:docMk/>
            <pc:sldMk cId="97345619" sldId="279"/>
            <ac:spMk id="25" creationId="{5B1E8B14-E213-F79B-650D-F8B9AE5CCD3A}"/>
          </ac:spMkLst>
        </pc:spChg>
        <pc:spChg chg="add mod">
          <ac:chgData name="David Dillon" userId="69f874de28ae517d" providerId="LiveId" clId="{97BE5373-E5B7-4C13-BAAE-AB4AFE2CFB1F}" dt="2023-03-12T04:23:46.230" v="761" actId="1037"/>
          <ac:spMkLst>
            <pc:docMk/>
            <pc:sldMk cId="97345619" sldId="279"/>
            <ac:spMk id="26" creationId="{736A64FF-7037-530A-5E0A-C2D2D1F2C9DA}"/>
          </ac:spMkLst>
        </pc:spChg>
        <pc:spChg chg="add mod">
          <ac:chgData name="David Dillon" userId="69f874de28ae517d" providerId="LiveId" clId="{97BE5373-E5B7-4C13-BAAE-AB4AFE2CFB1F}" dt="2023-03-12T04:23:46.230" v="761" actId="1037"/>
          <ac:spMkLst>
            <pc:docMk/>
            <pc:sldMk cId="97345619" sldId="279"/>
            <ac:spMk id="27" creationId="{1FD0D413-12CE-BB71-30AF-9CB57633C79D}"/>
          </ac:spMkLst>
        </pc:spChg>
        <pc:spChg chg="add mod">
          <ac:chgData name="David Dillon" userId="69f874de28ae517d" providerId="LiveId" clId="{97BE5373-E5B7-4C13-BAAE-AB4AFE2CFB1F}" dt="2023-03-12T04:23:46.230" v="761" actId="1037"/>
          <ac:spMkLst>
            <pc:docMk/>
            <pc:sldMk cId="97345619" sldId="279"/>
            <ac:spMk id="28" creationId="{83BC6583-18C7-92C1-6462-B40FBAA8C1C9}"/>
          </ac:spMkLst>
        </pc:spChg>
        <pc:spChg chg="add mod">
          <ac:chgData name="David Dillon" userId="69f874de28ae517d" providerId="LiveId" clId="{97BE5373-E5B7-4C13-BAAE-AB4AFE2CFB1F}" dt="2023-03-12T04:40:27.718" v="812" actId="15"/>
          <ac:spMkLst>
            <pc:docMk/>
            <pc:sldMk cId="97345619" sldId="279"/>
            <ac:spMk id="29" creationId="{496362C6-F307-D1F7-49BA-BBDF1D060BC0}"/>
          </ac:spMkLst>
        </pc:spChg>
        <pc:spChg chg="add mod">
          <ac:chgData name="David Dillon" userId="69f874de28ae517d" providerId="LiveId" clId="{97BE5373-E5B7-4C13-BAAE-AB4AFE2CFB1F}" dt="2023-03-12T04:40:20.811" v="807" actId="1036"/>
          <ac:spMkLst>
            <pc:docMk/>
            <pc:sldMk cId="97345619" sldId="279"/>
            <ac:spMk id="30" creationId="{671FE739-D7E6-2930-25D7-451BE295AF49}"/>
          </ac:spMkLst>
        </pc:spChg>
        <pc:spChg chg="add mod">
          <ac:chgData name="David Dillon" userId="69f874de28ae517d" providerId="LiveId" clId="{97BE5373-E5B7-4C13-BAAE-AB4AFE2CFB1F}" dt="2023-03-12T04:40:20.811" v="807" actId="1036"/>
          <ac:spMkLst>
            <pc:docMk/>
            <pc:sldMk cId="97345619" sldId="279"/>
            <ac:spMk id="31" creationId="{8BAC87DB-F67D-55E8-279C-9BE7164D588A}"/>
          </ac:spMkLst>
        </pc:spChg>
        <pc:spChg chg="add mod">
          <ac:chgData name="David Dillon" userId="69f874de28ae517d" providerId="LiveId" clId="{97BE5373-E5B7-4C13-BAAE-AB4AFE2CFB1F}" dt="2023-03-12T04:18:26.151" v="717" actId="1035"/>
          <ac:spMkLst>
            <pc:docMk/>
            <pc:sldMk cId="97345619" sldId="279"/>
            <ac:spMk id="32" creationId="{31FCEDDD-8E64-CF15-95C1-A1F8A99F416B}"/>
          </ac:spMkLst>
        </pc:spChg>
        <pc:grpChg chg="add mod">
          <ac:chgData name="David Dillon" userId="69f874de28ae517d" providerId="LiveId" clId="{97BE5373-E5B7-4C13-BAAE-AB4AFE2CFB1F}" dt="2023-03-12T04:18:00.081" v="698" actId="1036"/>
          <ac:grpSpMkLst>
            <pc:docMk/>
            <pc:sldMk cId="97345619" sldId="279"/>
            <ac:grpSpMk id="4" creationId="{ECC9FAC2-54FD-B4D5-963C-1BF153D31A60}"/>
          </ac:grpSpMkLst>
        </pc:grpChg>
        <pc:picChg chg="mod modCrop">
          <ac:chgData name="David Dillon" userId="69f874de28ae517d" providerId="LiveId" clId="{97BE5373-E5B7-4C13-BAAE-AB4AFE2CFB1F}" dt="2023-03-12T04:04:13.736" v="15" actId="164"/>
          <ac:picMkLst>
            <pc:docMk/>
            <pc:sldMk cId="97345619" sldId="279"/>
            <ac:picMk id="9" creationId="{90D46420-2013-75E1-17EF-C2285A741F67}"/>
          </ac:picMkLst>
        </pc:picChg>
        <pc:cxnChg chg="mod">
          <ac:chgData name="David Dillon" userId="69f874de28ae517d" providerId="LiveId" clId="{97BE5373-E5B7-4C13-BAAE-AB4AFE2CFB1F}" dt="2023-03-12T04:04:13.736" v="15" actId="164"/>
          <ac:cxnSpMkLst>
            <pc:docMk/>
            <pc:sldMk cId="97345619" sldId="279"/>
            <ac:cxnSpMk id="2" creationId="{2C0389A9-E7BB-7785-0144-63F990A4E532}"/>
          </ac:cxnSpMkLst>
        </pc:cxnChg>
        <pc:cxnChg chg="mod">
          <ac:chgData name="David Dillon" userId="69f874de28ae517d" providerId="LiveId" clId="{97BE5373-E5B7-4C13-BAAE-AB4AFE2CFB1F}" dt="2023-03-12T04:04:13.736" v="15" actId="164"/>
          <ac:cxnSpMkLst>
            <pc:docMk/>
            <pc:sldMk cId="97345619" sldId="279"/>
            <ac:cxnSpMk id="3" creationId="{B848FF67-7DB0-8C3A-129D-39F9DAB6D661}"/>
          </ac:cxnSpMkLst>
        </pc:cxnChg>
        <pc:cxnChg chg="add mod">
          <ac:chgData name="David Dillon" userId="69f874de28ae517d" providerId="LiveId" clId="{97BE5373-E5B7-4C13-BAAE-AB4AFE2CFB1F}" dt="2023-03-12T04:18:00.081" v="698" actId="1036"/>
          <ac:cxnSpMkLst>
            <pc:docMk/>
            <pc:sldMk cId="97345619" sldId="279"/>
            <ac:cxnSpMk id="14" creationId="{DA0AAAB0-C2CD-FA99-996B-9FD48260578F}"/>
          </ac:cxnSpMkLst>
        </pc:cxnChg>
        <pc:cxnChg chg="add mod">
          <ac:chgData name="David Dillon" userId="69f874de28ae517d" providerId="LiveId" clId="{97BE5373-E5B7-4C13-BAAE-AB4AFE2CFB1F}" dt="2023-03-12T04:18:00.081" v="698" actId="1036"/>
          <ac:cxnSpMkLst>
            <pc:docMk/>
            <pc:sldMk cId="97345619" sldId="279"/>
            <ac:cxnSpMk id="16" creationId="{45178209-9EA5-5E42-D6E7-B7AC634A11BF}"/>
          </ac:cxnSpMkLst>
        </pc:cxnChg>
        <pc:cxnChg chg="add mod">
          <ac:chgData name="David Dillon" userId="69f874de28ae517d" providerId="LiveId" clId="{97BE5373-E5B7-4C13-BAAE-AB4AFE2CFB1F}" dt="2023-03-12T04:48:19.015" v="845" actId="1037"/>
          <ac:cxnSpMkLst>
            <pc:docMk/>
            <pc:sldMk cId="97345619" sldId="279"/>
            <ac:cxnSpMk id="18" creationId="{7C6DC8EE-1FC8-3DD5-197E-0ADF82B0D3B4}"/>
          </ac:cxnSpMkLst>
        </pc:cxnChg>
        <pc:cxnChg chg="add mod">
          <ac:chgData name="David Dillon" userId="69f874de28ae517d" providerId="LiveId" clId="{97BE5373-E5B7-4C13-BAAE-AB4AFE2CFB1F}" dt="2023-03-12T04:48:27.981" v="846" actId="14100"/>
          <ac:cxnSpMkLst>
            <pc:docMk/>
            <pc:sldMk cId="97345619" sldId="279"/>
            <ac:cxnSpMk id="21" creationId="{C96B4F0B-DAD8-57B1-B81A-F50A038F30BB}"/>
          </ac:cxnSpMkLst>
        </pc:cxnChg>
      </pc:sldChg>
      <pc:sldChg chg="addSp delSp modSp add del mod setBg delDesignElem">
        <pc:chgData name="David Dillon" userId="69f874de28ae517d" providerId="LiveId" clId="{97BE5373-E5B7-4C13-BAAE-AB4AFE2CFB1F}" dt="2023-03-12T04:02:30.364" v="11" actId="47"/>
        <pc:sldMkLst>
          <pc:docMk/>
          <pc:sldMk cId="451110637" sldId="279"/>
        </pc:sldMkLst>
        <pc:spChg chg="del">
          <ac:chgData name="David Dillon" userId="69f874de28ae517d" providerId="LiveId" clId="{97BE5373-E5B7-4C13-BAAE-AB4AFE2CFB1F}" dt="2023-03-12T04:00:59.697" v="1"/>
          <ac:spMkLst>
            <pc:docMk/>
            <pc:sldMk cId="451110637" sldId="279"/>
            <ac:spMk id="11" creationId="{37C89E4B-3C9F-44B9-8B86-D9E3D112D8EC}"/>
          </ac:spMkLst>
        </pc:spChg>
        <pc:picChg chg="add mod">
          <ac:chgData name="David Dillon" userId="69f874de28ae517d" providerId="LiveId" clId="{97BE5373-E5B7-4C13-BAAE-AB4AFE2CFB1F}" dt="2023-03-12T04:01:45.815" v="5" actId="962"/>
          <ac:picMkLst>
            <pc:docMk/>
            <pc:sldMk cId="451110637" sldId="279"/>
            <ac:picMk id="4" creationId="{1E5159D2-6C83-631F-5ACE-5C97124EF2BC}"/>
          </ac:picMkLst>
        </pc:picChg>
        <pc:picChg chg="del">
          <ac:chgData name="David Dillon" userId="69f874de28ae517d" providerId="LiveId" clId="{97BE5373-E5B7-4C13-BAAE-AB4AFE2CFB1F}" dt="2023-03-12T04:01:06.567" v="2" actId="478"/>
          <ac:picMkLst>
            <pc:docMk/>
            <pc:sldMk cId="451110637" sldId="279"/>
            <ac:picMk id="6" creationId="{AFE45AEE-7E9D-6FDF-B337-BEF1DA0468C9}"/>
          </ac:picMkLst>
        </pc:picChg>
        <pc:cxnChg chg="del">
          <ac:chgData name="David Dillon" userId="69f874de28ae517d" providerId="LiveId" clId="{97BE5373-E5B7-4C13-BAAE-AB4AFE2CFB1F}" dt="2023-03-12T04:00:59.697" v="1"/>
          <ac:cxnSpMkLst>
            <pc:docMk/>
            <pc:sldMk cId="451110637" sldId="279"/>
            <ac:cxnSpMk id="13" creationId="{AA2EAA10-076F-46BD-8F0F-B9A2FB77A85C}"/>
          </ac:cxnSpMkLst>
        </pc:cxnChg>
        <pc:cxnChg chg="del">
          <ac:chgData name="David Dillon" userId="69f874de28ae517d" providerId="LiveId" clId="{97BE5373-E5B7-4C13-BAAE-AB4AFE2CFB1F}" dt="2023-03-12T04:00:59.697" v="1"/>
          <ac:cxnSpMkLst>
            <pc:docMk/>
            <pc:sldMk cId="451110637" sldId="279"/>
            <ac:cxnSpMk id="20" creationId="{D891E407-403B-4764-86C9-33A56D3BCAA3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90262-C924-463D-9CC5-386DEBC2B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038C0D-334A-50C9-361E-3B2D84298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B66AB-7CB6-036D-ECC4-F6272F6BA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1134-BCF0-4021-A721-F8D3FD544B9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D7558-E13E-BF76-137C-CCDEE5574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22593-37DC-7539-B80E-437207FA9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5D8A-C7A2-40E1-8CEF-F5837DBC0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25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CF5BB-BACF-1D4A-9A08-480F37545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AD59EA-9DAE-1584-FCD9-49AAE7ECB9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E363B-7CED-7864-C703-54553942F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1134-BCF0-4021-A721-F8D3FD544B9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72B71-7BD5-DF42-1166-E29605B03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14CFA-C9AC-ADD6-27DC-5960EC187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5D8A-C7A2-40E1-8CEF-F5837DBC0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6571A1-3F42-724F-7708-BF2C2DBF31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9C5556-4382-7F06-C178-AA3B6098A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E1A9F-C435-9555-A502-241B8FC42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1134-BCF0-4021-A721-F8D3FD544B9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A3650-997C-D933-9723-2069479D7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6142F-89CE-7C0B-A563-77AF5AC2A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5D8A-C7A2-40E1-8CEF-F5837DBC0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91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99237-10FC-A276-B524-EE3574848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2B0B4-AEAA-34BF-35AC-7C7F6CD20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884E0-90E6-9D8F-5EE4-E7DA19CC6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1134-BCF0-4021-A721-F8D3FD544B9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45D91-A1F3-3CDC-5D78-5ACCB0293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B77EB-3E4C-4C45-DAD9-2CB81851E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5D8A-C7A2-40E1-8CEF-F5837DBC0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53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CCAFE-B125-981D-DA02-34EE8B194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DD092-204F-E54E-188E-EDC19EE9D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5E7085-BE51-4365-B875-1BA4DFA0D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1134-BCF0-4021-A721-F8D3FD544B9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79882-2F79-0E3F-D05C-012C67382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559F0-776D-3529-93D5-6316C8DBE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5D8A-C7A2-40E1-8CEF-F5837DBC0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70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962DA-BCAD-4606-4CE9-C2892BAE0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BF11E-7FA6-6A2F-B99A-659D50CA0D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9CE6F7-0016-7F34-6038-E0A3337BD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F1BAC3-B656-4564-1DA1-883A0870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1134-BCF0-4021-A721-F8D3FD544B9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FDED6E-7502-8BE0-6FE0-D459FB64B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66B06-2F64-C317-08DC-A2FE642A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5D8A-C7A2-40E1-8CEF-F5837DBC0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12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67D57-24FD-85A2-F539-865A905E0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F7F7E-F489-397A-40A4-8DA3DF1C32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D41B09-F7F9-9F1A-91AF-089D8863C4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A795DC-703B-2179-AE8F-E5ECDF7D5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3DD24-EBF7-CD79-76E7-714F23B120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DCBB42-6C18-BBA4-CD77-68457EF75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1134-BCF0-4021-A721-F8D3FD544B9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8FD86-888E-BCFD-1916-182D9D83D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367B8E-87EB-3A88-75A7-68D371A5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5D8A-C7A2-40E1-8CEF-F5837DBC0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18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38361-CAA5-2680-52A0-9709D6C6E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795E81-39A4-2F9C-EE6C-8BEB3E669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1134-BCF0-4021-A721-F8D3FD544B9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4D764D-9CB2-FDFC-09AB-601AAC6B1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C5AB03-B442-5A8B-4F50-13B0EFE6E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5D8A-C7A2-40E1-8CEF-F5837DBC0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30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5AF23A-2C06-003F-311F-30DD4951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1134-BCF0-4021-A721-F8D3FD544B9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37E2F4-DDA1-B657-8382-DC5377C07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6E3D6-F501-66E1-C30E-B92D352D3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5D8A-C7A2-40E1-8CEF-F5837DBC0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5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3CECB-5045-8D6E-5CE7-FFB8E7EEF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925A6-4288-27C4-E0A8-BFA932F0F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E9969-C114-C30F-7886-14465477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E9433-2686-4557-3B76-C180D141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1134-BCF0-4021-A721-F8D3FD544B9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C6A782-A3A5-E233-C0CE-815860F5D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C77FB8-3182-E36C-5FA7-D9DF032F4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5D8A-C7A2-40E1-8CEF-F5837DBC0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40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9426C-EA53-ED33-BA96-2DF453B04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00F5AE-F7D1-E737-EA74-98F88F5F9A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3B36A4-F179-8B89-96ED-8477F62F6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F8FF27-57DE-E58A-B8E3-9D44045BA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1134-BCF0-4021-A721-F8D3FD544B9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5A6B61-44F6-7DA1-2AD3-B02262039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28280-3DA0-E059-0F33-7A18E6780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5D8A-C7A2-40E1-8CEF-F5837DBC0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F96996-EB55-9CC1-5F6D-C7BA4239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307D5-19C1-097C-33B1-4BC899E52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F1EE6-ADED-A349-8414-5464026CA6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C1134-BCF0-4021-A721-F8D3FD544B9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AE221-ACF1-7290-403F-A398F9F237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7B0EF-5BAA-16AA-9C27-547B39D3C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35D8A-C7A2-40E1-8CEF-F5837DBC0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3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65023-43FE-EA03-5237-1CAD7FA39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98958"/>
            <a:ext cx="9144000" cy="1177824"/>
          </a:xfrm>
        </p:spPr>
        <p:txBody>
          <a:bodyPr>
            <a:normAutofit/>
          </a:bodyPr>
          <a:lstStyle/>
          <a:p>
            <a:r>
              <a:rPr lang="en-US" sz="7200" b="1" dirty="0"/>
              <a:t>Flood to Egypt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A4F11A-18FE-D3B7-3663-210FBCD9A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74157"/>
            <a:ext cx="9144000" cy="165576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3500" dirty="0"/>
              <a:t>Genesis 9 – 50</a:t>
            </a:r>
          </a:p>
          <a:p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1FE6A1C-9EB0-50BA-9F64-F2AE9E9D4BA3}"/>
              </a:ext>
            </a:extLst>
          </p:cNvPr>
          <p:cNvSpPr txBox="1">
            <a:spLocks/>
          </p:cNvSpPr>
          <p:nvPr/>
        </p:nvSpPr>
        <p:spPr>
          <a:xfrm>
            <a:off x="1524000" y="4429919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sz="3500" dirty="0"/>
              <a:t>2298 BC – 1590 BC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6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D46420-2013-75E1-17EF-C2285A741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258" y="139729"/>
            <a:ext cx="8997483" cy="657854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848FF67-7DB0-8C3A-129D-39F9DAB6D661}"/>
              </a:ext>
            </a:extLst>
          </p:cNvPr>
          <p:cNvCxnSpPr>
            <a:cxnSpLocks/>
          </p:cNvCxnSpPr>
          <p:nvPr/>
        </p:nvCxnSpPr>
        <p:spPr>
          <a:xfrm>
            <a:off x="8531604" y="1006679"/>
            <a:ext cx="0" cy="520117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3D283FF-8AD0-10B4-C236-4F4D95F11899}"/>
              </a:ext>
            </a:extLst>
          </p:cNvPr>
          <p:cNvSpPr txBox="1"/>
          <p:nvPr/>
        </p:nvSpPr>
        <p:spPr>
          <a:xfrm>
            <a:off x="8531604" y="1635854"/>
            <a:ext cx="1627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Tower of Babel (2200 BC)</a:t>
            </a:r>
          </a:p>
        </p:txBody>
      </p:sp>
    </p:spTree>
    <p:extLst>
      <p:ext uri="{BB962C8B-B14F-4D97-AF65-F5344CB8AC3E}">
        <p14:creationId xmlns:p14="http://schemas.microsoft.com/office/powerpoint/2010/main" val="3035519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88E273E8-E27C-464D-3A70-67E1B19CCE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0" r="13291"/>
          <a:stretch/>
        </p:blipFill>
        <p:spPr>
          <a:xfrm>
            <a:off x="1264857" y="79310"/>
            <a:ext cx="9662285" cy="669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87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33F1E-02B4-62BD-E9D8-B2307064B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7AE1D-6854-2448-D543-E17460E44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404" y="1823730"/>
            <a:ext cx="3156751" cy="4351338"/>
          </a:xfrm>
        </p:spPr>
        <p:txBody>
          <a:bodyPr>
            <a:normAutofit/>
          </a:bodyPr>
          <a:lstStyle/>
          <a:p>
            <a:r>
              <a:rPr lang="en-US" dirty="0"/>
              <a:t>Egypt (</a:t>
            </a:r>
            <a:r>
              <a:rPr lang="en-US" dirty="0" err="1"/>
              <a:t>Mizraim</a:t>
            </a:r>
            <a:r>
              <a:rPr lang="en-US" dirty="0"/>
              <a:t>)</a:t>
            </a:r>
          </a:p>
          <a:p>
            <a:pPr lvl="1"/>
            <a:r>
              <a:rPr lang="en-US" sz="1800" dirty="0"/>
              <a:t>Abraham – Gen. 12:10</a:t>
            </a:r>
          </a:p>
          <a:p>
            <a:pPr lvl="1"/>
            <a:r>
              <a:rPr lang="en-US" sz="1800" dirty="0"/>
              <a:t>Joseph – Gen 39:1</a:t>
            </a:r>
          </a:p>
          <a:p>
            <a:r>
              <a:rPr lang="en-US" dirty="0"/>
              <a:t>Chaldeans (Ur)</a:t>
            </a:r>
          </a:p>
          <a:p>
            <a:pPr lvl="1"/>
            <a:r>
              <a:rPr lang="en-US" sz="2000" dirty="0"/>
              <a:t>Abram – Gen 11:28</a:t>
            </a:r>
          </a:p>
          <a:p>
            <a:pPr lvl="1"/>
            <a:r>
              <a:rPr lang="en-US" sz="2000" dirty="0"/>
              <a:t>Job 1:17</a:t>
            </a:r>
          </a:p>
          <a:p>
            <a:r>
              <a:rPr lang="en-US" dirty="0"/>
              <a:t>Canaanites (Ham)</a:t>
            </a:r>
          </a:p>
          <a:p>
            <a:pPr lvl="1"/>
            <a:r>
              <a:rPr lang="en-US" sz="2000" dirty="0"/>
              <a:t>Abram – Gen. 15:18-21</a:t>
            </a:r>
          </a:p>
          <a:p>
            <a:pPr lvl="1"/>
            <a:r>
              <a:rPr lang="en-US" sz="2000" dirty="0"/>
              <a:t>Moses – Ex. 3:8,17</a:t>
            </a:r>
          </a:p>
          <a:p>
            <a:pPr lvl="1"/>
            <a:r>
              <a:rPr lang="en-US" sz="2000" dirty="0"/>
              <a:t>Joshua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63076C2-0234-CEB5-EBFF-A96A76AD8995}"/>
              </a:ext>
            </a:extLst>
          </p:cNvPr>
          <p:cNvSpPr txBox="1">
            <a:spLocks/>
          </p:cNvSpPr>
          <p:nvPr/>
        </p:nvSpPr>
        <p:spPr>
          <a:xfrm>
            <a:off x="7331845" y="1825625"/>
            <a:ext cx="315675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Philistines</a:t>
            </a:r>
          </a:p>
          <a:p>
            <a:pPr lvl="1"/>
            <a:r>
              <a:rPr lang="en-US" dirty="0"/>
              <a:t>Abraham – Gen 21:32</a:t>
            </a:r>
          </a:p>
          <a:p>
            <a:pPr lvl="1"/>
            <a:r>
              <a:rPr lang="en-US" dirty="0"/>
              <a:t>Judges 3:3</a:t>
            </a:r>
          </a:p>
          <a:p>
            <a:pPr lvl="1"/>
            <a:r>
              <a:rPr lang="en-US" dirty="0"/>
              <a:t>David – 1 Sam. 17:1</a:t>
            </a:r>
          </a:p>
          <a:p>
            <a:r>
              <a:rPr lang="en-US" dirty="0"/>
              <a:t>Assyrians (Nimrod)</a:t>
            </a:r>
          </a:p>
          <a:p>
            <a:pPr lvl="1"/>
            <a:r>
              <a:rPr lang="en-US" dirty="0"/>
              <a:t>Isaiah 8:4</a:t>
            </a:r>
          </a:p>
          <a:p>
            <a:pPr lvl="1"/>
            <a:r>
              <a:rPr lang="en-US" dirty="0"/>
              <a:t>Ezek. 23:5</a:t>
            </a:r>
          </a:p>
          <a:p>
            <a:r>
              <a:rPr lang="en-US" dirty="0"/>
              <a:t>Babylonians (Nimrod)</a:t>
            </a:r>
          </a:p>
          <a:p>
            <a:pPr lvl="1"/>
            <a:r>
              <a:rPr lang="en-US" dirty="0"/>
              <a:t>Daniel 1:1</a:t>
            </a:r>
          </a:p>
          <a:p>
            <a:r>
              <a:rPr lang="en-US" dirty="0"/>
              <a:t>Greeks (Javan)</a:t>
            </a:r>
          </a:p>
          <a:p>
            <a:r>
              <a:rPr lang="en-US" dirty="0"/>
              <a:t>Romans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765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B6E63B9-EBA9-A817-849A-81DE3DF1AB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061" y="163546"/>
            <a:ext cx="8707877" cy="653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C93B83-1B83-CC63-721F-DF00334851BE}"/>
              </a:ext>
            </a:extLst>
          </p:cNvPr>
          <p:cNvSpPr/>
          <p:nvPr/>
        </p:nvSpPr>
        <p:spPr>
          <a:xfrm>
            <a:off x="3089160" y="1336135"/>
            <a:ext cx="408642" cy="208580"/>
          </a:xfrm>
          <a:prstGeom prst="roundRect">
            <a:avLst/>
          </a:prstGeom>
          <a:solidFill>
            <a:srgbClr val="00B0F0">
              <a:alpha val="25000"/>
            </a:srgb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30FD93-0E95-D4D4-4B75-5F156A938CCA}"/>
              </a:ext>
            </a:extLst>
          </p:cNvPr>
          <p:cNvSpPr/>
          <p:nvPr/>
        </p:nvSpPr>
        <p:spPr>
          <a:xfrm>
            <a:off x="7618251" y="1336135"/>
            <a:ext cx="540327" cy="208580"/>
          </a:xfrm>
          <a:prstGeom prst="round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276B9C-E0D4-EB6A-DAA4-5EDF47F9758E}"/>
              </a:ext>
            </a:extLst>
          </p:cNvPr>
          <p:cNvSpPr txBox="1"/>
          <p:nvPr/>
        </p:nvSpPr>
        <p:spPr>
          <a:xfrm>
            <a:off x="1544714" y="565175"/>
            <a:ext cx="1242873" cy="5232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Greece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63153B-1838-43E2-B0B5-86C13089EC2B}"/>
              </a:ext>
            </a:extLst>
          </p:cNvPr>
          <p:cNvSpPr txBox="1"/>
          <p:nvPr/>
        </p:nvSpPr>
        <p:spPr>
          <a:xfrm>
            <a:off x="8399755" y="565175"/>
            <a:ext cx="1019454" cy="5232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Egypt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073AD68-263F-B27E-BB0A-0F25BCD48881}"/>
              </a:ext>
            </a:extLst>
          </p:cNvPr>
          <p:cNvSpPr/>
          <p:nvPr/>
        </p:nvSpPr>
        <p:spPr>
          <a:xfrm>
            <a:off x="4796633" y="3796728"/>
            <a:ext cx="325784" cy="224855"/>
          </a:xfrm>
          <a:prstGeom prst="roundRect">
            <a:avLst/>
          </a:prstGeom>
          <a:solidFill>
            <a:srgbClr val="00B050">
              <a:alpha val="25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ED2FD4-0C97-8EDB-6FCC-C9832650D873}"/>
              </a:ext>
            </a:extLst>
          </p:cNvPr>
          <p:cNvSpPr/>
          <p:nvPr/>
        </p:nvSpPr>
        <p:spPr>
          <a:xfrm>
            <a:off x="2787587" y="5521865"/>
            <a:ext cx="540327" cy="208580"/>
          </a:xfrm>
          <a:prstGeom prst="roundRect">
            <a:avLst/>
          </a:prstGeom>
          <a:solidFill>
            <a:srgbClr val="FF99FF">
              <a:alpha val="24706"/>
            </a:srgbClr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2B63E7-75A1-123E-67FB-F7883E3740F8}"/>
              </a:ext>
            </a:extLst>
          </p:cNvPr>
          <p:cNvSpPr/>
          <p:nvPr/>
        </p:nvSpPr>
        <p:spPr>
          <a:xfrm>
            <a:off x="9588144" y="3942826"/>
            <a:ext cx="537367" cy="301735"/>
          </a:xfrm>
          <a:prstGeom prst="roundRect">
            <a:avLst/>
          </a:prstGeom>
          <a:solidFill>
            <a:srgbClr val="7030A0">
              <a:alpha val="25000"/>
            </a:srgb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FBFA8B-AD70-5D93-6667-4D657E57FEC8}"/>
              </a:ext>
            </a:extLst>
          </p:cNvPr>
          <p:cNvSpPr/>
          <p:nvPr/>
        </p:nvSpPr>
        <p:spPr>
          <a:xfrm>
            <a:off x="6366028" y="2547891"/>
            <a:ext cx="3585100" cy="240837"/>
          </a:xfrm>
          <a:prstGeom prst="roundRect">
            <a:avLst/>
          </a:prstGeom>
          <a:solidFill>
            <a:srgbClr val="FFFF00">
              <a:alpha val="25000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5780766-5814-8311-5D71-1268C669D572}"/>
              </a:ext>
            </a:extLst>
          </p:cNvPr>
          <p:cNvSpPr/>
          <p:nvPr/>
        </p:nvSpPr>
        <p:spPr>
          <a:xfrm>
            <a:off x="8854735" y="1336136"/>
            <a:ext cx="540327" cy="208580"/>
          </a:xfrm>
          <a:prstGeom prst="roundRect">
            <a:avLst/>
          </a:prstGeom>
          <a:solidFill>
            <a:srgbClr val="FFFF00">
              <a:alpha val="25000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164BFD7-141B-99F0-46B9-FD4D5E6DA0D4}"/>
              </a:ext>
            </a:extLst>
          </p:cNvPr>
          <p:cNvSpPr/>
          <p:nvPr/>
        </p:nvSpPr>
        <p:spPr>
          <a:xfrm>
            <a:off x="8767438" y="2060871"/>
            <a:ext cx="651771" cy="208580"/>
          </a:xfrm>
          <a:prstGeom prst="roundRect">
            <a:avLst/>
          </a:prstGeom>
          <a:solidFill>
            <a:srgbClr val="FFFF00">
              <a:alpha val="25000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0794BC9-675D-C2BC-3C23-3EFF92033FD4}"/>
              </a:ext>
            </a:extLst>
          </p:cNvPr>
          <p:cNvSpPr/>
          <p:nvPr/>
        </p:nvSpPr>
        <p:spPr>
          <a:xfrm>
            <a:off x="5470385" y="4920850"/>
            <a:ext cx="537367" cy="301735"/>
          </a:xfrm>
          <a:prstGeom prst="roundRect">
            <a:avLst/>
          </a:prstGeom>
          <a:solidFill>
            <a:srgbClr val="7030A0">
              <a:alpha val="25000"/>
            </a:srgb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90DC83A-8928-67DE-B15E-B475ACDF43A6}"/>
              </a:ext>
            </a:extLst>
          </p:cNvPr>
          <p:cNvSpPr/>
          <p:nvPr/>
        </p:nvSpPr>
        <p:spPr>
          <a:xfrm>
            <a:off x="8842553" y="4920850"/>
            <a:ext cx="537367" cy="301735"/>
          </a:xfrm>
          <a:prstGeom prst="roundRect">
            <a:avLst/>
          </a:prstGeom>
          <a:solidFill>
            <a:srgbClr val="7030A0">
              <a:alpha val="25000"/>
            </a:srgb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1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" grpId="0" animBg="1"/>
      <p:bldP spid="3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FC6DFF-674C-0F65-FF30-A4C53F92FE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89" b="83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01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A59FE-5061-F26D-83D3-897355F5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9641C2-AF02-B65A-3A3C-228C35695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417" y="1656964"/>
            <a:ext cx="11851165" cy="4835911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4B5BC57-6C9D-99EC-9377-70DBCCB4AEA5}"/>
              </a:ext>
            </a:extLst>
          </p:cNvPr>
          <p:cNvSpPr/>
          <p:nvPr/>
        </p:nvSpPr>
        <p:spPr>
          <a:xfrm>
            <a:off x="3879273" y="3315855"/>
            <a:ext cx="969818" cy="304800"/>
          </a:xfrm>
          <a:prstGeom prst="roundRect">
            <a:avLst/>
          </a:prstGeom>
          <a:solidFill>
            <a:srgbClr val="FFFF00">
              <a:alpha val="25000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FD7AA3-FD86-AFBB-1893-BEE0C3E7CCFE}"/>
              </a:ext>
            </a:extLst>
          </p:cNvPr>
          <p:cNvSpPr txBox="1"/>
          <p:nvPr/>
        </p:nvSpPr>
        <p:spPr>
          <a:xfrm>
            <a:off x="4849091" y="3283589"/>
            <a:ext cx="124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ABRAHAM</a:t>
            </a:r>
          </a:p>
        </p:txBody>
      </p:sp>
    </p:spTree>
    <p:extLst>
      <p:ext uri="{BB962C8B-B14F-4D97-AF65-F5344CB8AC3E}">
        <p14:creationId xmlns:p14="http://schemas.microsoft.com/office/powerpoint/2010/main" val="69188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6999497-009C-BE22-2315-127A2DD8B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" r="6729" b="50000"/>
          <a:stretch/>
        </p:blipFill>
        <p:spPr bwMode="auto">
          <a:xfrm>
            <a:off x="1101477" y="538843"/>
            <a:ext cx="9989045" cy="57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330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D46420-2013-75E1-17EF-C2285A741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258" y="139729"/>
            <a:ext cx="8997483" cy="657854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848FF67-7DB0-8C3A-129D-39F9DAB6D661}"/>
              </a:ext>
            </a:extLst>
          </p:cNvPr>
          <p:cNvCxnSpPr>
            <a:cxnSpLocks/>
          </p:cNvCxnSpPr>
          <p:nvPr/>
        </p:nvCxnSpPr>
        <p:spPr>
          <a:xfrm>
            <a:off x="8531604" y="1006679"/>
            <a:ext cx="0" cy="520117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3D283FF-8AD0-10B4-C236-4F4D95F11899}"/>
              </a:ext>
            </a:extLst>
          </p:cNvPr>
          <p:cNvSpPr txBox="1"/>
          <p:nvPr/>
        </p:nvSpPr>
        <p:spPr>
          <a:xfrm>
            <a:off x="8531604" y="1635854"/>
            <a:ext cx="1627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Tower of Babel </a:t>
            </a:r>
            <a:r>
              <a:rPr lang="en-US" sz="1400" dirty="0">
                <a:solidFill>
                  <a:srgbClr val="0000FF"/>
                </a:solidFill>
              </a:rPr>
              <a:t>(2200 BC)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C0389A9-E7BB-7785-0144-63F990A4E532}"/>
              </a:ext>
            </a:extLst>
          </p:cNvPr>
          <p:cNvCxnSpPr>
            <a:cxnSpLocks/>
          </p:cNvCxnSpPr>
          <p:nvPr/>
        </p:nvCxnSpPr>
        <p:spPr>
          <a:xfrm>
            <a:off x="8826617" y="1006679"/>
            <a:ext cx="0" cy="52011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6E3B223-9185-636E-0216-CB878CC13807}"/>
              </a:ext>
            </a:extLst>
          </p:cNvPr>
          <p:cNvSpPr txBox="1"/>
          <p:nvPr/>
        </p:nvSpPr>
        <p:spPr>
          <a:xfrm>
            <a:off x="8807327" y="2502804"/>
            <a:ext cx="1076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Job </a:t>
            </a:r>
          </a:p>
          <a:p>
            <a:pPr algn="ctr"/>
            <a:r>
              <a:rPr lang="en-US" sz="1400" dirty="0">
                <a:solidFill>
                  <a:srgbClr val="00B050"/>
                </a:solidFill>
              </a:rPr>
              <a:t>2185 BC)</a:t>
            </a:r>
          </a:p>
        </p:txBody>
      </p:sp>
    </p:spTree>
    <p:extLst>
      <p:ext uri="{BB962C8B-B14F-4D97-AF65-F5344CB8AC3E}">
        <p14:creationId xmlns:p14="http://schemas.microsoft.com/office/powerpoint/2010/main" val="1453363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ere was the Land of Uz?">
            <a:extLst>
              <a:ext uri="{FF2B5EF4-FFF2-40B4-BE49-F238E27FC236}">
                <a16:creationId xmlns:a16="http://schemas.microsoft.com/office/drawing/2014/main" id="{7CCB78CD-13EA-013F-AF34-A710F5E1F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395287"/>
            <a:ext cx="6477000" cy="60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462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C9FAC2-54FD-B4D5-963C-1BF153D31A60}"/>
              </a:ext>
            </a:extLst>
          </p:cNvPr>
          <p:cNvGrpSpPr/>
          <p:nvPr/>
        </p:nvGrpSpPr>
        <p:grpSpPr>
          <a:xfrm>
            <a:off x="83085" y="394637"/>
            <a:ext cx="9110071" cy="5251426"/>
            <a:chOff x="1597258" y="687735"/>
            <a:chExt cx="8997483" cy="6068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0D46420-2013-75E1-17EF-C2285A741F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330" b="-571"/>
            <a:stretch/>
          </p:blipFill>
          <p:spPr>
            <a:xfrm>
              <a:off x="1597258" y="687735"/>
              <a:ext cx="8997483" cy="6068123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B848FF67-7DB0-8C3A-129D-39F9DAB6D661}"/>
                </a:ext>
              </a:extLst>
            </p:cNvPr>
            <p:cNvCxnSpPr>
              <a:cxnSpLocks/>
            </p:cNvCxnSpPr>
            <p:nvPr/>
          </p:nvCxnSpPr>
          <p:spPr>
            <a:xfrm>
              <a:off x="8531604" y="1006679"/>
              <a:ext cx="0" cy="5201174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D283FF-8AD0-10B4-C236-4F4D95F11899}"/>
                </a:ext>
              </a:extLst>
            </p:cNvPr>
            <p:cNvSpPr txBox="1"/>
            <p:nvPr/>
          </p:nvSpPr>
          <p:spPr>
            <a:xfrm>
              <a:off x="8531604" y="1635854"/>
              <a:ext cx="16274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FF"/>
                  </a:solidFill>
                </a:rPr>
                <a:t>Tower of Babel </a:t>
              </a:r>
              <a:r>
                <a:rPr lang="en-US" sz="1400" dirty="0">
                  <a:solidFill>
                    <a:srgbClr val="0000FF"/>
                  </a:solidFill>
                </a:rPr>
                <a:t>(2200 BC)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2C0389A9-E7BB-7785-0144-63F990A4E532}"/>
                </a:ext>
              </a:extLst>
            </p:cNvPr>
            <p:cNvCxnSpPr>
              <a:cxnSpLocks/>
            </p:cNvCxnSpPr>
            <p:nvPr/>
          </p:nvCxnSpPr>
          <p:spPr>
            <a:xfrm>
              <a:off x="8826617" y="1006679"/>
              <a:ext cx="0" cy="520117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E3B223-9185-636E-0216-CB878CC13807}"/>
                </a:ext>
              </a:extLst>
            </p:cNvPr>
            <p:cNvSpPr txBox="1"/>
            <p:nvPr/>
          </p:nvSpPr>
          <p:spPr>
            <a:xfrm>
              <a:off x="8807327" y="2502804"/>
              <a:ext cx="10760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50"/>
                  </a:solidFill>
                </a:rPr>
                <a:t>Job </a:t>
              </a:r>
            </a:p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2185 BC)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5EA8D342-45C1-4572-94F6-DE4D014122DB}"/>
              </a:ext>
            </a:extLst>
          </p:cNvPr>
          <p:cNvSpPr/>
          <p:nvPr/>
        </p:nvSpPr>
        <p:spPr>
          <a:xfrm>
            <a:off x="696827" y="670655"/>
            <a:ext cx="133165" cy="4501158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E50946-1BF8-90FE-9860-74ABAAE8F4D3}"/>
              </a:ext>
            </a:extLst>
          </p:cNvPr>
          <p:cNvSpPr/>
          <p:nvPr/>
        </p:nvSpPr>
        <p:spPr>
          <a:xfrm>
            <a:off x="834687" y="670655"/>
            <a:ext cx="5887729" cy="4501158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813A27-B738-3C78-4991-CA917F2994FF}"/>
              </a:ext>
            </a:extLst>
          </p:cNvPr>
          <p:cNvSpPr/>
          <p:nvPr/>
        </p:nvSpPr>
        <p:spPr>
          <a:xfrm>
            <a:off x="6738602" y="670655"/>
            <a:ext cx="365599" cy="4501158"/>
          </a:xfrm>
          <a:prstGeom prst="rect">
            <a:avLst/>
          </a:pr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F7536D-BDED-0BAC-91BE-98840D3DF6DE}"/>
              </a:ext>
            </a:extLst>
          </p:cNvPr>
          <p:cNvSpPr/>
          <p:nvPr/>
        </p:nvSpPr>
        <p:spPr>
          <a:xfrm>
            <a:off x="7120387" y="670655"/>
            <a:ext cx="1960181" cy="4501158"/>
          </a:xfrm>
          <a:prstGeom prst="rect">
            <a:avLst/>
          </a:prstGeom>
          <a:solidFill>
            <a:srgbClr val="0000FF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871CB4-5790-407E-6129-039C6270FFD9}"/>
              </a:ext>
            </a:extLst>
          </p:cNvPr>
          <p:cNvSpPr txBox="1"/>
          <p:nvPr/>
        </p:nvSpPr>
        <p:spPr>
          <a:xfrm>
            <a:off x="185366" y="5851540"/>
            <a:ext cx="1156086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Innocence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A0AAAB0-C2CD-FA99-996B-9FD48260578F}"/>
              </a:ext>
            </a:extLst>
          </p:cNvPr>
          <p:cNvCxnSpPr>
            <a:stCxn id="12" idx="0"/>
            <a:endCxn id="7" idx="2"/>
          </p:cNvCxnSpPr>
          <p:nvPr/>
        </p:nvCxnSpPr>
        <p:spPr>
          <a:xfrm flipV="1">
            <a:off x="763409" y="5171813"/>
            <a:ext cx="1" cy="67972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370D936-FFAE-BBE7-FE4F-72389470F024}"/>
              </a:ext>
            </a:extLst>
          </p:cNvPr>
          <p:cNvSpPr txBox="1"/>
          <p:nvPr/>
        </p:nvSpPr>
        <p:spPr>
          <a:xfrm>
            <a:off x="3114311" y="5851540"/>
            <a:ext cx="1242648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Conscience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5178209-9EA5-5E42-D6E7-B7AC634A11BF}"/>
              </a:ext>
            </a:extLst>
          </p:cNvPr>
          <p:cNvCxnSpPr/>
          <p:nvPr/>
        </p:nvCxnSpPr>
        <p:spPr>
          <a:xfrm flipV="1">
            <a:off x="3691442" y="5168398"/>
            <a:ext cx="1" cy="679727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58D8A8A-2270-587A-7742-3376D77F01F4}"/>
              </a:ext>
            </a:extLst>
          </p:cNvPr>
          <p:cNvSpPr txBox="1"/>
          <p:nvPr/>
        </p:nvSpPr>
        <p:spPr>
          <a:xfrm>
            <a:off x="6209272" y="5716308"/>
            <a:ext cx="1367106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Human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Government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C6DC8EE-1FC8-3DD5-197E-0ADF82B0D3B4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6892825" y="5168397"/>
            <a:ext cx="1" cy="547911"/>
          </a:xfrm>
          <a:prstGeom prst="straightConnector1">
            <a:avLst/>
          </a:prstGeom>
          <a:ln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1F2C607-FEEB-EBCD-DECB-B4C9FCA9CACC}"/>
              </a:ext>
            </a:extLst>
          </p:cNvPr>
          <p:cNvSpPr txBox="1"/>
          <p:nvPr/>
        </p:nvSpPr>
        <p:spPr>
          <a:xfrm>
            <a:off x="7652092" y="5904601"/>
            <a:ext cx="943976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Promise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96B4F0B-DAD8-57B1-B81A-F50A038F30BB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8124080" y="5168397"/>
            <a:ext cx="0" cy="736204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32EF19B-A4E2-6CEE-8447-0191E0DD8C1F}"/>
              </a:ext>
            </a:extLst>
          </p:cNvPr>
          <p:cNvSpPr txBox="1"/>
          <p:nvPr/>
        </p:nvSpPr>
        <p:spPr>
          <a:xfrm>
            <a:off x="9195619" y="561785"/>
            <a:ext cx="2837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Human Government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1E8B14-E213-F79B-650D-F8B9AE5CCD3A}"/>
              </a:ext>
            </a:extLst>
          </p:cNvPr>
          <p:cNvSpPr txBox="1"/>
          <p:nvPr/>
        </p:nvSpPr>
        <p:spPr>
          <a:xfrm>
            <a:off x="9200538" y="861665"/>
            <a:ext cx="2991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Test:  Use government to do what is right – Gen 9:6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6A64FF-7037-530A-5E0A-C2D2D1F2C9DA}"/>
              </a:ext>
            </a:extLst>
          </p:cNvPr>
          <p:cNvSpPr txBox="1"/>
          <p:nvPr/>
        </p:nvSpPr>
        <p:spPr>
          <a:xfrm>
            <a:off x="9205459" y="1427021"/>
            <a:ext cx="2837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Ultimate Failure:  Babel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D0D413-12CE-BB71-30AF-9CB57633C79D}"/>
              </a:ext>
            </a:extLst>
          </p:cNvPr>
          <p:cNvSpPr txBox="1"/>
          <p:nvPr/>
        </p:nvSpPr>
        <p:spPr>
          <a:xfrm>
            <a:off x="9210378" y="1736738"/>
            <a:ext cx="2837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Ultimate Judgement:  Confusion of Language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BC6583-18C7-92C1-6462-B40FBAA8C1C9}"/>
              </a:ext>
            </a:extLst>
          </p:cNvPr>
          <p:cNvSpPr txBox="1"/>
          <p:nvPr/>
        </p:nvSpPr>
        <p:spPr>
          <a:xfrm>
            <a:off x="9190699" y="2554434"/>
            <a:ext cx="2837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Promise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6362C6-F307-D1F7-49BA-BBDF1D060BC0}"/>
              </a:ext>
            </a:extLst>
          </p:cNvPr>
          <p:cNvSpPr txBox="1"/>
          <p:nvPr/>
        </p:nvSpPr>
        <p:spPr>
          <a:xfrm>
            <a:off x="9205459" y="2862528"/>
            <a:ext cx="2837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Test:  Believe God will keep his Promise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Gen 12:1-3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1FE739-D7E6-2930-25D7-451BE295AF49}"/>
              </a:ext>
            </a:extLst>
          </p:cNvPr>
          <p:cNvSpPr txBox="1"/>
          <p:nvPr/>
        </p:nvSpPr>
        <p:spPr>
          <a:xfrm>
            <a:off x="9210379" y="3723159"/>
            <a:ext cx="2837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Ultimate Failure:  ???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AC87DB-F67D-55E8-279C-9BE7164D588A}"/>
              </a:ext>
            </a:extLst>
          </p:cNvPr>
          <p:cNvSpPr txBox="1"/>
          <p:nvPr/>
        </p:nvSpPr>
        <p:spPr>
          <a:xfrm>
            <a:off x="9215298" y="4032876"/>
            <a:ext cx="2837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Ultimate Judgement: ???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FCEDDD-8E64-CF15-95C1-A1F8A99F416B}"/>
              </a:ext>
            </a:extLst>
          </p:cNvPr>
          <p:cNvSpPr txBox="1"/>
          <p:nvPr/>
        </p:nvSpPr>
        <p:spPr>
          <a:xfrm>
            <a:off x="5231815" y="26009"/>
            <a:ext cx="1673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Dispensations</a:t>
            </a:r>
          </a:p>
        </p:txBody>
      </p:sp>
    </p:spTree>
    <p:extLst>
      <p:ext uri="{BB962C8B-B14F-4D97-AF65-F5344CB8AC3E}">
        <p14:creationId xmlns:p14="http://schemas.microsoft.com/office/powerpoint/2010/main" val="9734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5" grpId="0" animBg="1"/>
      <p:bldP spid="17" grpId="0" animBg="1"/>
      <p:bldP spid="19" grpId="0" animBg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D46420-2013-75E1-17EF-C2285A741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258" y="139729"/>
            <a:ext cx="8997483" cy="657854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1D8F83B-CBEC-6C9E-117D-37BE7C96D08E}"/>
              </a:ext>
            </a:extLst>
          </p:cNvPr>
          <p:cNvSpPr/>
          <p:nvPr/>
        </p:nvSpPr>
        <p:spPr>
          <a:xfrm>
            <a:off x="8187655" y="981512"/>
            <a:ext cx="2407086" cy="5201174"/>
          </a:xfrm>
          <a:prstGeom prst="round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2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AD1CA-DA57-919E-CD5B-B3CC704E3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7EF9C-0338-9522-D553-EA92CF0AF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Genesis Timeline – Adam to Abraham - </a:t>
            </a:r>
            <a:r>
              <a:rPr lang="en-US" sz="1400" dirty="0">
                <a:hlinkClick r:id="rId2"/>
              </a:rPr>
              <a:t>https://viz.bible/visualizing-the-genesis-timeline-from-adam-to-abraham/</a:t>
            </a:r>
            <a:endParaRPr lang="en-US" sz="1400" dirty="0"/>
          </a:p>
          <a:p>
            <a:r>
              <a:rPr lang="en-US" sz="1400" dirty="0" err="1"/>
              <a:t>Histomap</a:t>
            </a:r>
            <a:r>
              <a:rPr lang="en-US" sz="1400" dirty="0"/>
              <a:t> - </a:t>
            </a:r>
            <a:r>
              <a:rPr lang="en-US" sz="1400" dirty="0">
                <a:hlinkClick r:id="rId2"/>
              </a:rPr>
              <a:t>https://www.davidrumsey.com/luna/servlet/view/search?search=SUBMIT&amp;cat=0&amp;q=the+histomap+four+thousand+years+of+world+history&amp;dateRangeStart=&amp;dateRangeEnd=&amp;sort=pub_list_no_initialsort%2Cpub_date%2Cpub_list_no%2Cseries_no&amp;QuickSearchA=QuickSearchA</a:t>
            </a:r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20050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1F152-1E02-A448-926F-34079DA83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Times They Are A-Changin’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F4DB9B-423A-1FD2-86A3-46719C1DB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9001" y="1825625"/>
            <a:ext cx="8933997" cy="4351338"/>
          </a:xfr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ABD96F9-5F4A-ECB9-BE28-211FD1779345}"/>
              </a:ext>
            </a:extLst>
          </p:cNvPr>
          <p:cNvCxnSpPr>
            <a:cxnSpLocks/>
          </p:cNvCxnSpPr>
          <p:nvPr/>
        </p:nvCxnSpPr>
        <p:spPr>
          <a:xfrm flipV="1">
            <a:off x="4135773" y="6176963"/>
            <a:ext cx="0" cy="3832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F161B9F-65B9-D9BD-88D3-5DD1CCE3D5B3}"/>
              </a:ext>
            </a:extLst>
          </p:cNvPr>
          <p:cNvCxnSpPr>
            <a:cxnSpLocks/>
          </p:cNvCxnSpPr>
          <p:nvPr/>
        </p:nvCxnSpPr>
        <p:spPr>
          <a:xfrm>
            <a:off x="9699073" y="1618379"/>
            <a:ext cx="0" cy="4144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982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DBDBA-C32F-3B57-D55E-113B481DC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Ages of the Patriarchs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3E8D7E-C479-CA82-661C-42C08A92E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63127"/>
            <a:ext cx="4706986" cy="415666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3F4A5C-6530-0E6B-DE6C-50C908201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672" y="1563127"/>
            <a:ext cx="4706986" cy="419971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0FABC4F-5FD7-D73A-8DCA-497D89CDCB35}"/>
              </a:ext>
            </a:extLst>
          </p:cNvPr>
          <p:cNvCxnSpPr>
            <a:cxnSpLocks/>
          </p:cNvCxnSpPr>
          <p:nvPr/>
        </p:nvCxnSpPr>
        <p:spPr>
          <a:xfrm>
            <a:off x="5076101" y="3964943"/>
            <a:ext cx="217978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61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D46420-2013-75E1-17EF-C2285A741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258" y="139729"/>
            <a:ext cx="8997483" cy="657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04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39B9D-1412-C4B4-D4AF-2E7FDFEEF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Genetics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31DA3-585F-3F02-31BE-646382EF9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5545"/>
            <a:ext cx="10515600" cy="3531417"/>
          </a:xfrm>
        </p:spPr>
        <p:txBody>
          <a:bodyPr>
            <a:normAutofit/>
          </a:bodyPr>
          <a:lstStyle/>
          <a:p>
            <a:r>
              <a:rPr lang="en-US" dirty="0"/>
              <a:t>“According to a new study, all of Earth's people, according to a new analysis of the genomes of 53 populations, fall into just three genetic groups.” – Washington Post, 2009</a:t>
            </a:r>
          </a:p>
        </p:txBody>
      </p:sp>
    </p:spTree>
    <p:extLst>
      <p:ext uri="{BB962C8B-B14F-4D97-AF65-F5344CB8AC3E}">
        <p14:creationId xmlns:p14="http://schemas.microsoft.com/office/powerpoint/2010/main" val="2323156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A2E111-5617-B55F-91CF-D523FF385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44" y="755980"/>
            <a:ext cx="3734014" cy="15899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People on the move!</a:t>
            </a:r>
          </a:p>
        </p:txBody>
      </p:sp>
      <p:sp>
        <p:nvSpPr>
          <p:cNvPr id="1038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CFAB58D-0680-4F20-D7E4-34B76F1045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92BFAC0-4624-08DF-BFC6-535351E64414}"/>
              </a:ext>
            </a:extLst>
          </p:cNvPr>
          <p:cNvSpPr txBox="1">
            <a:spLocks/>
          </p:cNvSpPr>
          <p:nvPr/>
        </p:nvSpPr>
        <p:spPr>
          <a:xfrm>
            <a:off x="890338" y="2524120"/>
            <a:ext cx="3734014" cy="18097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latin typeface="+mn-lt"/>
              </a:rPr>
              <a:t>Genesis 6:1, 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dirty="0"/>
              <a:t>“And God blessed Noah and his sons, and said unto them, “Be fruitful, and multiply, and fill the earth.”</a:t>
            </a:r>
          </a:p>
          <a:p>
            <a:endParaRPr lang="en-US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B9A8E01-F5E0-5664-0E7E-90676AB47317}"/>
              </a:ext>
            </a:extLst>
          </p:cNvPr>
          <p:cNvSpPr txBox="1">
            <a:spLocks/>
          </p:cNvSpPr>
          <p:nvPr/>
        </p:nvSpPr>
        <p:spPr>
          <a:xfrm>
            <a:off x="890338" y="4867639"/>
            <a:ext cx="3734014" cy="19510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latin typeface="+mn-lt"/>
              </a:rPr>
              <a:t>Genesis 11:1-2, 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dirty="0"/>
              <a:t>“And the whole earth was of one language, and of one speech.</a:t>
            </a:r>
          </a:p>
          <a:p>
            <a:r>
              <a:rPr lang="en-US" sz="1600" dirty="0"/>
              <a:t>“And it came to pass, as they journeyed from the east, that they found a plain in the land of Shinar; and they dwelt there.”</a:t>
            </a:r>
          </a:p>
          <a:p>
            <a:endParaRPr lang="en-US" sz="2400" dirty="0"/>
          </a:p>
        </p:txBody>
      </p:sp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2371604E-DDB3-6FD0-36A6-EDADB782CF6E}"/>
              </a:ext>
            </a:extLst>
          </p:cNvPr>
          <p:cNvCxnSpPr>
            <a:cxnSpLocks/>
          </p:cNvCxnSpPr>
          <p:nvPr/>
        </p:nvCxnSpPr>
        <p:spPr>
          <a:xfrm rot="5400000">
            <a:off x="7586660" y="2695063"/>
            <a:ext cx="4215515" cy="337349"/>
          </a:xfrm>
          <a:prstGeom prst="curvedConnector3">
            <a:avLst>
              <a:gd name="adj1" fmla="val 50000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69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866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B6EE5046-D173-902F-B822-0BE823B14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4395" y="643467"/>
            <a:ext cx="554321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206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all building with a lot of windows&#10;&#10;Description automatically generated with low confidence">
            <a:extLst>
              <a:ext uri="{FF2B5EF4-FFF2-40B4-BE49-F238E27FC236}">
                <a16:creationId xmlns:a16="http://schemas.microsoft.com/office/drawing/2014/main" id="{7EB198C6-430F-2C39-584B-90F2E8E11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064" y="0"/>
            <a:ext cx="5243871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439B9D-1412-C4B4-D4AF-2E7FDFEEF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Tower of Babel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882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1096</TotalTime>
  <Words>392</Words>
  <Application>Microsoft Office PowerPoint</Application>
  <PresentationFormat>Widescreen</PresentationFormat>
  <Paragraphs>75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Flood to Egypt</vt:lpstr>
      <vt:lpstr>PowerPoint Presentation</vt:lpstr>
      <vt:lpstr>The Times They Are A-Changin’</vt:lpstr>
      <vt:lpstr>Ages of the Patriarchs</vt:lpstr>
      <vt:lpstr>PowerPoint Presentation</vt:lpstr>
      <vt:lpstr>Population Genetics</vt:lpstr>
      <vt:lpstr>People on the move!</vt:lpstr>
      <vt:lpstr>PowerPoint Presentation</vt:lpstr>
      <vt:lpstr>Tower of Babel</vt:lpstr>
      <vt:lpstr>PowerPoint Presentation</vt:lpstr>
      <vt:lpstr>PowerPoint Presentation</vt:lpstr>
      <vt:lpstr>The Nations</vt:lpstr>
      <vt:lpstr>PowerPoint Presentation</vt:lpstr>
      <vt:lpstr>PowerPoint Presentation</vt:lpstr>
      <vt:lpstr>Nations</vt:lpstr>
      <vt:lpstr>PowerPoint Presentation</vt:lpstr>
      <vt:lpstr>PowerPoint Presentation</vt:lpstr>
      <vt:lpstr>PowerPoint Presentation</vt:lpstr>
      <vt:lpstr>PowerPoint Presentation</vt:lpstr>
      <vt:lpstr>Sources: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Randol</dc:creator>
  <cp:lastModifiedBy>David Dillon</cp:lastModifiedBy>
  <cp:revision>12</cp:revision>
  <dcterms:created xsi:type="dcterms:W3CDTF">2023-03-07T17:52:55Z</dcterms:created>
  <dcterms:modified xsi:type="dcterms:W3CDTF">2023-03-12T04:48:30Z</dcterms:modified>
</cp:coreProperties>
</file>