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96" r:id="rId3"/>
    <p:sldId id="297" r:id="rId4"/>
    <p:sldId id="257" r:id="rId5"/>
    <p:sldId id="304" r:id="rId6"/>
    <p:sldId id="305" r:id="rId7"/>
    <p:sldId id="259" r:id="rId8"/>
    <p:sldId id="264" r:id="rId9"/>
    <p:sldId id="298" r:id="rId10"/>
    <p:sldId id="303" r:id="rId11"/>
    <p:sldId id="299" r:id="rId12"/>
    <p:sldId id="300" r:id="rId13"/>
    <p:sldId id="266" r:id="rId14"/>
    <p:sldId id="268" r:id="rId15"/>
    <p:sldId id="301" r:id="rId16"/>
    <p:sldId id="302" r:id="rId17"/>
    <p:sldId id="263" r:id="rId18"/>
    <p:sldId id="273" r:id="rId19"/>
    <p:sldId id="260" r:id="rId20"/>
    <p:sldId id="265" r:id="rId21"/>
    <p:sldId id="262" r:id="rId22"/>
    <p:sldId id="274" r:id="rId23"/>
    <p:sldId id="27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38C8D-84CA-4873-8322-6057E03DAA1E}" v="85" dt="2023-04-23T04:35:40.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10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Dillon" userId="69f874de28ae517d" providerId="LiveId" clId="{86438C8D-84CA-4873-8322-6057E03DAA1E}"/>
    <pc:docChg chg="undo custSel addSld delSld modSld">
      <pc:chgData name="David Dillon" userId="69f874de28ae517d" providerId="LiveId" clId="{86438C8D-84CA-4873-8322-6057E03DAA1E}" dt="2023-04-23T04:35:38.661" v="773" actId="2"/>
      <pc:docMkLst>
        <pc:docMk/>
      </pc:docMkLst>
      <pc:sldChg chg="addSp delSp modSp mod addAnim delAnim modAnim">
        <pc:chgData name="David Dillon" userId="69f874de28ae517d" providerId="LiveId" clId="{86438C8D-84CA-4873-8322-6057E03DAA1E}" dt="2023-04-23T04:35:38.661" v="773" actId="2"/>
        <pc:sldMkLst>
          <pc:docMk/>
          <pc:sldMk cId="0" sldId="257"/>
        </pc:sldMkLst>
        <pc:spChg chg="mod">
          <ac:chgData name="David Dillon" userId="69f874de28ae517d" providerId="LiveId" clId="{86438C8D-84CA-4873-8322-6057E03DAA1E}" dt="2023-04-23T04:35:35.762" v="772"/>
          <ac:spMkLst>
            <pc:docMk/>
            <pc:sldMk cId="0" sldId="257"/>
            <ac:spMk id="2" creationId="{00000000-0000-0000-0000-000000000000}"/>
          </ac:spMkLst>
        </pc:spChg>
        <pc:spChg chg="del">
          <ac:chgData name="David Dillon" userId="69f874de28ae517d" providerId="LiveId" clId="{86438C8D-84CA-4873-8322-6057E03DAA1E}" dt="2023-04-23T04:07:15.462" v="134" actId="478"/>
          <ac:spMkLst>
            <pc:docMk/>
            <pc:sldMk cId="0" sldId="257"/>
            <ac:spMk id="6" creationId="{00000000-0000-0000-0000-000000000000}"/>
          </ac:spMkLst>
        </pc:spChg>
        <pc:spChg chg="del">
          <ac:chgData name="David Dillon" userId="69f874de28ae517d" providerId="LiveId" clId="{86438C8D-84CA-4873-8322-6057E03DAA1E}" dt="2023-04-23T04:07:17.242" v="135" actId="478"/>
          <ac:spMkLst>
            <pc:docMk/>
            <pc:sldMk cId="0" sldId="257"/>
            <ac:spMk id="7" creationId="{00000000-0000-0000-0000-000000000000}"/>
          </ac:spMkLst>
        </pc:spChg>
        <pc:spChg chg="add del mod">
          <ac:chgData name="David Dillon" userId="69f874de28ae517d" providerId="LiveId" clId="{86438C8D-84CA-4873-8322-6057E03DAA1E}" dt="2023-04-23T04:29:25.776" v="454"/>
          <ac:spMkLst>
            <pc:docMk/>
            <pc:sldMk cId="0" sldId="257"/>
            <ac:spMk id="9" creationId="{79B5B113-9EDC-3D01-3047-6AFB03C010BE}"/>
          </ac:spMkLst>
        </pc:spChg>
        <pc:spChg chg="add del mod">
          <ac:chgData name="David Dillon" userId="69f874de28ae517d" providerId="LiveId" clId="{86438C8D-84CA-4873-8322-6057E03DAA1E}" dt="2023-04-23T04:35:38.661" v="773" actId="2"/>
          <ac:spMkLst>
            <pc:docMk/>
            <pc:sldMk cId="0" sldId="257"/>
            <ac:spMk id="11" creationId="{A754CF27-9603-37A5-8698-51F74F839DE0}"/>
          </ac:spMkLst>
        </pc:spChg>
        <pc:spChg chg="del">
          <ac:chgData name="David Dillon" userId="69f874de28ae517d" providerId="LiveId" clId="{86438C8D-84CA-4873-8322-6057E03DAA1E}" dt="2023-04-23T04:17:26.872" v="359" actId="478"/>
          <ac:spMkLst>
            <pc:docMk/>
            <pc:sldMk cId="0" sldId="257"/>
            <ac:spMk id="12" creationId="{00000000-0000-0000-0000-000000000000}"/>
          </ac:spMkLst>
        </pc:spChg>
        <pc:spChg chg="del mod">
          <ac:chgData name="David Dillon" userId="69f874de28ae517d" providerId="LiveId" clId="{86438C8D-84CA-4873-8322-6057E03DAA1E}" dt="2023-04-23T04:07:23.813" v="138" actId="478"/>
          <ac:spMkLst>
            <pc:docMk/>
            <pc:sldMk cId="0" sldId="257"/>
            <ac:spMk id="16" creationId="{00000000-0000-0000-0000-000000000000}"/>
          </ac:spMkLst>
        </pc:spChg>
        <pc:spChg chg="mod">
          <ac:chgData name="David Dillon" userId="69f874de28ae517d" providerId="LiveId" clId="{86438C8D-84CA-4873-8322-6057E03DAA1E}" dt="2023-04-23T04:35:35.762" v="772"/>
          <ac:spMkLst>
            <pc:docMk/>
            <pc:sldMk cId="0" sldId="257"/>
            <ac:spMk id="27" creationId="{00000000-0000-0000-0000-000000000000}"/>
          </ac:spMkLst>
        </pc:spChg>
        <pc:spChg chg="del">
          <ac:chgData name="David Dillon" userId="69f874de28ae517d" providerId="LiveId" clId="{86438C8D-84CA-4873-8322-6057E03DAA1E}" dt="2023-04-23T04:17:21.838" v="358" actId="478"/>
          <ac:spMkLst>
            <pc:docMk/>
            <pc:sldMk cId="0" sldId="257"/>
            <ac:spMk id="28" creationId="{00000000-0000-0000-0000-000000000000}"/>
          </ac:spMkLst>
        </pc:spChg>
        <pc:spChg chg="del mod">
          <ac:chgData name="David Dillon" userId="69f874de28ae517d" providerId="LiveId" clId="{86438C8D-84CA-4873-8322-6057E03DAA1E}" dt="2023-04-23T04:07:11.069" v="133" actId="478"/>
          <ac:spMkLst>
            <pc:docMk/>
            <pc:sldMk cId="0" sldId="257"/>
            <ac:spMk id="29" creationId="{00000000-0000-0000-0000-000000000000}"/>
          </ac:spMkLst>
        </pc:spChg>
        <pc:spChg chg="del">
          <ac:chgData name="David Dillon" userId="69f874de28ae517d" providerId="LiveId" clId="{86438C8D-84CA-4873-8322-6057E03DAA1E}" dt="2023-04-23T04:07:19.878" v="136" actId="478"/>
          <ac:spMkLst>
            <pc:docMk/>
            <pc:sldMk cId="0" sldId="257"/>
            <ac:spMk id="35" creationId="{00000000-0000-0000-0000-000000000000}"/>
          </ac:spMkLst>
        </pc:spChg>
        <pc:cxnChg chg="del mod">
          <ac:chgData name="David Dillon" userId="69f874de28ae517d" providerId="LiveId" clId="{86438C8D-84CA-4873-8322-6057E03DAA1E}" dt="2023-04-23T04:17:29.137" v="361" actId="478"/>
          <ac:cxnSpMkLst>
            <pc:docMk/>
            <pc:sldMk cId="0" sldId="257"/>
            <ac:cxnSpMk id="13" creationId="{00000000-0000-0000-0000-000000000000}"/>
          </ac:cxnSpMkLst>
        </pc:cxnChg>
        <pc:cxnChg chg="del mod">
          <ac:chgData name="David Dillon" userId="69f874de28ae517d" providerId="LiveId" clId="{86438C8D-84CA-4873-8322-6057E03DAA1E}" dt="2023-04-23T04:07:24.684" v="139" actId="478"/>
          <ac:cxnSpMkLst>
            <pc:docMk/>
            <pc:sldMk cId="0" sldId="257"/>
            <ac:cxnSpMk id="17" creationId="{00000000-0000-0000-0000-000000000000}"/>
          </ac:cxnSpMkLst>
        </pc:cxnChg>
      </pc:sldChg>
      <pc:sldChg chg="modSp mod">
        <pc:chgData name="David Dillon" userId="69f874de28ae517d" providerId="LiveId" clId="{86438C8D-84CA-4873-8322-6057E03DAA1E}" dt="2023-04-23T04:33:20.387" v="765" actId="20577"/>
        <pc:sldMkLst>
          <pc:docMk/>
          <pc:sldMk cId="3128173617" sldId="258"/>
        </pc:sldMkLst>
        <pc:spChg chg="mod">
          <ac:chgData name="David Dillon" userId="69f874de28ae517d" providerId="LiveId" clId="{86438C8D-84CA-4873-8322-6057E03DAA1E}" dt="2023-04-23T04:33:20.387" v="765" actId="20577"/>
          <ac:spMkLst>
            <pc:docMk/>
            <pc:sldMk cId="3128173617" sldId="258"/>
            <ac:spMk id="3" creationId="{BCDDA6FF-A95D-F6B5-0E2D-1058656102E1}"/>
          </ac:spMkLst>
        </pc:spChg>
      </pc:sldChg>
      <pc:sldChg chg="delSp modSp add mod delAnim">
        <pc:chgData name="David Dillon" userId="69f874de28ae517d" providerId="LiveId" clId="{86438C8D-84CA-4873-8322-6057E03DAA1E}" dt="2023-04-22T15:17:07.365" v="87" actId="478"/>
        <pc:sldMkLst>
          <pc:docMk/>
          <pc:sldMk cId="0" sldId="259"/>
        </pc:sldMkLst>
        <pc:spChg chg="del">
          <ac:chgData name="David Dillon" userId="69f874de28ae517d" providerId="LiveId" clId="{86438C8D-84CA-4873-8322-6057E03DAA1E}" dt="2023-04-22T15:16:58.271" v="79" actId="478"/>
          <ac:spMkLst>
            <pc:docMk/>
            <pc:sldMk cId="0" sldId="259"/>
            <ac:spMk id="6" creationId="{00000000-0000-0000-0000-000000000000}"/>
          </ac:spMkLst>
        </pc:spChg>
        <pc:spChg chg="del">
          <ac:chgData name="David Dillon" userId="69f874de28ae517d" providerId="LiveId" clId="{86438C8D-84CA-4873-8322-6057E03DAA1E}" dt="2023-04-22T15:17:05.181" v="85" actId="478"/>
          <ac:spMkLst>
            <pc:docMk/>
            <pc:sldMk cId="0" sldId="259"/>
            <ac:spMk id="8" creationId="{00000000-0000-0000-0000-000000000000}"/>
          </ac:spMkLst>
        </pc:spChg>
        <pc:spChg chg="del">
          <ac:chgData name="David Dillon" userId="69f874de28ae517d" providerId="LiveId" clId="{86438C8D-84CA-4873-8322-6057E03DAA1E}" dt="2023-04-22T15:17:03.634" v="83" actId="478"/>
          <ac:spMkLst>
            <pc:docMk/>
            <pc:sldMk cId="0" sldId="259"/>
            <ac:spMk id="17" creationId="{00000000-0000-0000-0000-000000000000}"/>
          </ac:spMkLst>
        </pc:spChg>
        <pc:spChg chg="del mod">
          <ac:chgData name="David Dillon" userId="69f874de28ae517d" providerId="LiveId" clId="{86438C8D-84CA-4873-8322-6057E03DAA1E}" dt="2023-04-22T15:17:01.695" v="82" actId="478"/>
          <ac:spMkLst>
            <pc:docMk/>
            <pc:sldMk cId="0" sldId="259"/>
            <ac:spMk id="18" creationId="{00000000-0000-0000-0000-000000000000}"/>
          </ac:spMkLst>
        </pc:spChg>
        <pc:spChg chg="del">
          <ac:chgData name="David Dillon" userId="69f874de28ae517d" providerId="LiveId" clId="{86438C8D-84CA-4873-8322-6057E03DAA1E}" dt="2023-04-22T15:14:23.605" v="2" actId="478"/>
          <ac:spMkLst>
            <pc:docMk/>
            <pc:sldMk cId="0" sldId="259"/>
            <ac:spMk id="25" creationId="{00000000-0000-0000-0000-000000000000}"/>
          </ac:spMkLst>
        </pc:spChg>
        <pc:cxnChg chg="del mod">
          <ac:chgData name="David Dillon" userId="69f874de28ae517d" providerId="LiveId" clId="{86438C8D-84CA-4873-8322-6057E03DAA1E}" dt="2023-04-22T15:17:07.365" v="87" actId="478"/>
          <ac:cxnSpMkLst>
            <pc:docMk/>
            <pc:sldMk cId="0" sldId="259"/>
            <ac:cxnSpMk id="10" creationId="{00000000-0000-0000-0000-000000000000}"/>
          </ac:cxnSpMkLst>
        </pc:cxnChg>
        <pc:cxnChg chg="del mod">
          <ac:chgData name="David Dillon" userId="69f874de28ae517d" providerId="LiveId" clId="{86438C8D-84CA-4873-8322-6057E03DAA1E}" dt="2023-04-22T15:16:59.671" v="80" actId="478"/>
          <ac:cxnSpMkLst>
            <pc:docMk/>
            <pc:sldMk cId="0" sldId="259"/>
            <ac:cxnSpMk id="14" creationId="{00000000-0000-0000-0000-000000000000}"/>
          </ac:cxnSpMkLst>
        </pc:cxnChg>
        <pc:cxnChg chg="del mod">
          <ac:chgData name="David Dillon" userId="69f874de28ae517d" providerId="LiveId" clId="{86438C8D-84CA-4873-8322-6057E03DAA1E}" dt="2023-04-22T15:17:04.404" v="84" actId="478"/>
          <ac:cxnSpMkLst>
            <pc:docMk/>
            <pc:sldMk cId="0" sldId="259"/>
            <ac:cxnSpMk id="16" creationId="{00000000-0000-0000-0000-000000000000}"/>
          </ac:cxnSpMkLst>
        </pc:cxnChg>
        <pc:cxnChg chg="del mod">
          <ac:chgData name="David Dillon" userId="69f874de28ae517d" providerId="LiveId" clId="{86438C8D-84CA-4873-8322-6057E03DAA1E}" dt="2023-04-22T15:17:06.065" v="86" actId="478"/>
          <ac:cxnSpMkLst>
            <pc:docMk/>
            <pc:sldMk cId="0" sldId="259"/>
            <ac:cxnSpMk id="19" creationId="{00000000-0000-0000-0000-000000000000}"/>
          </ac:cxnSpMkLst>
        </pc:cxnChg>
        <pc:cxnChg chg="del mod">
          <ac:chgData name="David Dillon" userId="69f874de28ae517d" providerId="LiveId" clId="{86438C8D-84CA-4873-8322-6057E03DAA1E}" dt="2023-04-22T15:17:00.589" v="81" actId="478"/>
          <ac:cxnSpMkLst>
            <pc:docMk/>
            <pc:sldMk cId="0" sldId="259"/>
            <ac:cxnSpMk id="23" creationId="{00000000-0000-0000-0000-000000000000}"/>
          </ac:cxnSpMkLst>
        </pc:cxnChg>
      </pc:sldChg>
      <pc:sldChg chg="addSp delSp add del setBg delDesignElem">
        <pc:chgData name="David Dillon" userId="69f874de28ae517d" providerId="LiveId" clId="{86438C8D-84CA-4873-8322-6057E03DAA1E}" dt="2023-04-23T04:04:22.526" v="122"/>
        <pc:sldMkLst>
          <pc:docMk/>
          <pc:sldMk cId="2837426726" sldId="260"/>
        </pc:sldMkLst>
        <pc:spChg chg="add del">
          <ac:chgData name="David Dillon" userId="69f874de28ae517d" providerId="LiveId" clId="{86438C8D-84CA-4873-8322-6057E03DAA1E}" dt="2023-04-23T04:04:22.316" v="121"/>
          <ac:spMkLst>
            <pc:docMk/>
            <pc:sldMk cId="2837426726" sldId="260"/>
            <ac:spMk id="2073" creationId="{6B5E2835-4E47-45B3-9CFE-732FF7B05472}"/>
          </ac:spMkLst>
        </pc:spChg>
        <pc:spChg chg="add del">
          <ac:chgData name="David Dillon" userId="69f874de28ae517d" providerId="LiveId" clId="{86438C8D-84CA-4873-8322-6057E03DAA1E}" dt="2023-04-23T04:04:22.316" v="121"/>
          <ac:spMkLst>
            <pc:docMk/>
            <pc:sldMk cId="2837426726" sldId="260"/>
            <ac:spMk id="2075" creationId="{5B45AD5D-AA52-4F7B-9362-576A39AD9E09}"/>
          </ac:spMkLst>
        </pc:spChg>
        <pc:spChg chg="add del">
          <ac:chgData name="David Dillon" userId="69f874de28ae517d" providerId="LiveId" clId="{86438C8D-84CA-4873-8322-6057E03DAA1E}" dt="2023-04-23T04:04:22.316" v="121"/>
          <ac:spMkLst>
            <pc:docMk/>
            <pc:sldMk cId="2837426726" sldId="260"/>
            <ac:spMk id="2077" creationId="{AEDD7960-4866-4399-BEF6-DD1431AB4E34}"/>
          </ac:spMkLst>
        </pc:spChg>
        <pc:spChg chg="add del">
          <ac:chgData name="David Dillon" userId="69f874de28ae517d" providerId="LiveId" clId="{86438C8D-84CA-4873-8322-6057E03DAA1E}" dt="2023-04-23T04:04:22.316" v="121"/>
          <ac:spMkLst>
            <pc:docMk/>
            <pc:sldMk cId="2837426726" sldId="260"/>
            <ac:spMk id="2079" creationId="{55D4142C-5077-457F-A6AD-3FECFDB39685}"/>
          </ac:spMkLst>
        </pc:spChg>
        <pc:spChg chg="add del">
          <ac:chgData name="David Dillon" userId="69f874de28ae517d" providerId="LiveId" clId="{86438C8D-84CA-4873-8322-6057E03DAA1E}" dt="2023-04-23T04:04:22.316" v="121"/>
          <ac:spMkLst>
            <pc:docMk/>
            <pc:sldMk cId="2837426726" sldId="260"/>
            <ac:spMk id="2081" creationId="{7A5F0580-5EE9-419F-96EE-B6529EF6E7D0}"/>
          </ac:spMkLst>
        </pc:spChg>
      </pc:sldChg>
      <pc:sldChg chg="addSp delSp add del setBg delDesignElem">
        <pc:chgData name="David Dillon" userId="69f874de28ae517d" providerId="LiveId" clId="{86438C8D-84CA-4873-8322-6057E03DAA1E}" dt="2023-04-23T04:04:22.526" v="122"/>
        <pc:sldMkLst>
          <pc:docMk/>
          <pc:sldMk cId="3120200014" sldId="262"/>
        </pc:sldMkLst>
        <pc:spChg chg="add del">
          <ac:chgData name="David Dillon" userId="69f874de28ae517d" providerId="LiveId" clId="{86438C8D-84CA-4873-8322-6057E03DAA1E}" dt="2023-04-23T04:04:22.316" v="121"/>
          <ac:spMkLst>
            <pc:docMk/>
            <pc:sldMk cId="3120200014" sldId="262"/>
            <ac:spMk id="26" creationId="{04812C46-200A-4DEB-A05E-3ED6C68C2387}"/>
          </ac:spMkLst>
        </pc:spChg>
      </pc:sldChg>
      <pc:sldChg chg="addSp delSp add del setBg delDesignElem">
        <pc:chgData name="David Dillon" userId="69f874de28ae517d" providerId="LiveId" clId="{86438C8D-84CA-4873-8322-6057E03DAA1E}" dt="2023-04-23T04:04:22.526" v="122"/>
        <pc:sldMkLst>
          <pc:docMk/>
          <pc:sldMk cId="2058384679" sldId="263"/>
        </pc:sldMkLst>
        <pc:spChg chg="add del">
          <ac:chgData name="David Dillon" userId="69f874de28ae517d" providerId="LiveId" clId="{86438C8D-84CA-4873-8322-6057E03DAA1E}" dt="2023-04-23T04:04:22.316" v="121"/>
          <ac:spMkLst>
            <pc:docMk/>
            <pc:sldMk cId="2058384679" sldId="263"/>
            <ac:spMk id="20" creationId="{6313CF8F-B436-401E-9575-DE0F8E8B5B17}"/>
          </ac:spMkLst>
        </pc:spChg>
        <pc:spChg chg="add del">
          <ac:chgData name="David Dillon" userId="69f874de28ae517d" providerId="LiveId" clId="{86438C8D-84CA-4873-8322-6057E03DAA1E}" dt="2023-04-23T04:04:22.316" v="121"/>
          <ac:spMkLst>
            <pc:docMk/>
            <pc:sldMk cId="2058384679" sldId="263"/>
            <ac:spMk id="21" creationId="{63F5877B-98C7-49DD-83AB-0F6F57CB6543}"/>
          </ac:spMkLst>
        </pc:spChg>
        <pc:spChg chg="add del">
          <ac:chgData name="David Dillon" userId="69f874de28ae517d" providerId="LiveId" clId="{86438C8D-84CA-4873-8322-6057E03DAA1E}" dt="2023-04-23T04:04:22.316" v="121"/>
          <ac:spMkLst>
            <pc:docMk/>
            <pc:sldMk cId="2058384679" sldId="263"/>
            <ac:spMk id="22" creationId="{2A38CFE9-C30A-4551-ACCB-D5808FBC39CD}"/>
          </ac:spMkLst>
        </pc:spChg>
        <pc:spChg chg="add del">
          <ac:chgData name="David Dillon" userId="69f874de28ae517d" providerId="LiveId" clId="{86438C8D-84CA-4873-8322-6057E03DAA1E}" dt="2023-04-23T04:04:22.316" v="121"/>
          <ac:spMkLst>
            <pc:docMk/>
            <pc:sldMk cId="2058384679" sldId="263"/>
            <ac:spMk id="23" creationId="{4EA91930-66BC-4C41-B4F5-C31EB216F64B}"/>
          </ac:spMkLst>
        </pc:spChg>
        <pc:spChg chg="add del">
          <ac:chgData name="David Dillon" userId="69f874de28ae517d" providerId="LiveId" clId="{86438C8D-84CA-4873-8322-6057E03DAA1E}" dt="2023-04-23T04:04:22.316" v="121"/>
          <ac:spMkLst>
            <pc:docMk/>
            <pc:sldMk cId="2058384679" sldId="263"/>
            <ac:spMk id="24" creationId="{67EF550F-47CE-4FB2-9DAC-12AD835C833D}"/>
          </ac:spMkLst>
        </pc:spChg>
      </pc:sldChg>
      <pc:sldChg chg="modSp add mod">
        <pc:chgData name="David Dillon" userId="69f874de28ae517d" providerId="LiveId" clId="{86438C8D-84CA-4873-8322-6057E03DAA1E}" dt="2023-04-22T15:16:27.217" v="77" actId="14100"/>
        <pc:sldMkLst>
          <pc:docMk/>
          <pc:sldMk cId="0" sldId="264"/>
        </pc:sldMkLst>
        <pc:spChg chg="mod">
          <ac:chgData name="David Dillon" userId="69f874de28ae517d" providerId="LiveId" clId="{86438C8D-84CA-4873-8322-6057E03DAA1E}" dt="2023-04-22T15:16:27.217" v="77" actId="14100"/>
          <ac:spMkLst>
            <pc:docMk/>
            <pc:sldMk cId="0" sldId="264"/>
            <ac:spMk id="2" creationId="{00000000-0000-0000-0000-000000000000}"/>
          </ac:spMkLst>
        </pc:spChg>
      </pc:sldChg>
      <pc:sldChg chg="addSp delSp add del setBg delDesignElem">
        <pc:chgData name="David Dillon" userId="69f874de28ae517d" providerId="LiveId" clId="{86438C8D-84CA-4873-8322-6057E03DAA1E}" dt="2023-04-23T04:04:22.526" v="122"/>
        <pc:sldMkLst>
          <pc:docMk/>
          <pc:sldMk cId="545314129" sldId="265"/>
        </pc:sldMkLst>
        <pc:spChg chg="add del">
          <ac:chgData name="David Dillon" userId="69f874de28ae517d" providerId="LiveId" clId="{86438C8D-84CA-4873-8322-6057E03DAA1E}" dt="2023-04-23T04:04:22.316" v="121"/>
          <ac:spMkLst>
            <pc:docMk/>
            <pc:sldMk cId="545314129" sldId="265"/>
            <ac:spMk id="9" creationId="{32BC26D8-82FB-445E-AA49-62A77D7C1EE0}"/>
          </ac:spMkLst>
        </pc:spChg>
        <pc:spChg chg="add del">
          <ac:chgData name="David Dillon" userId="69f874de28ae517d" providerId="LiveId" clId="{86438C8D-84CA-4873-8322-6057E03DAA1E}" dt="2023-04-23T04:04:22.316" v="121"/>
          <ac:spMkLst>
            <pc:docMk/>
            <pc:sldMk cId="545314129" sldId="265"/>
            <ac:spMk id="11" creationId="{CB44330D-EA18-4254-AA95-EB49948539B8}"/>
          </ac:spMkLst>
        </pc:spChg>
      </pc:sldChg>
      <pc:sldChg chg="addSp delSp add del setBg delDesignElem">
        <pc:chgData name="David Dillon" userId="69f874de28ae517d" providerId="LiveId" clId="{86438C8D-84CA-4873-8322-6057E03DAA1E}" dt="2023-04-23T04:04:22.526" v="122"/>
        <pc:sldMkLst>
          <pc:docMk/>
          <pc:sldMk cId="606334282" sldId="266"/>
        </pc:sldMkLst>
        <pc:spChg chg="add del">
          <ac:chgData name="David Dillon" userId="69f874de28ae517d" providerId="LiveId" clId="{86438C8D-84CA-4873-8322-6057E03DAA1E}" dt="2023-04-23T04:04:22.316" v="121"/>
          <ac:spMkLst>
            <pc:docMk/>
            <pc:sldMk cId="606334282" sldId="266"/>
            <ac:spMk id="4120" creationId="{D1EA859B-E555-4109-94F3-6700E046E008}"/>
          </ac:spMkLst>
        </pc:spChg>
        <pc:spChg chg="add del">
          <ac:chgData name="David Dillon" userId="69f874de28ae517d" providerId="LiveId" clId="{86438C8D-84CA-4873-8322-6057E03DAA1E}" dt="2023-04-23T04:04:22.316" v="121"/>
          <ac:spMkLst>
            <pc:docMk/>
            <pc:sldMk cId="606334282" sldId="266"/>
            <ac:spMk id="4121" creationId="{04812C46-200A-4DEB-A05E-3ED6C68C2387}"/>
          </ac:spMkLst>
        </pc:spChg>
      </pc:sldChg>
      <pc:sldChg chg="add del">
        <pc:chgData name="David Dillon" userId="69f874de28ae517d" providerId="LiveId" clId="{86438C8D-84CA-4873-8322-6057E03DAA1E}" dt="2023-04-23T04:04:22.526" v="122"/>
        <pc:sldMkLst>
          <pc:docMk/>
          <pc:sldMk cId="3344340724" sldId="268"/>
        </pc:sldMkLst>
      </pc:sldChg>
      <pc:sldChg chg="add del">
        <pc:chgData name="David Dillon" userId="69f874de28ae517d" providerId="LiveId" clId="{86438C8D-84CA-4873-8322-6057E03DAA1E}" dt="2023-04-23T04:04:31.991" v="123" actId="47"/>
        <pc:sldMkLst>
          <pc:docMk/>
          <pc:sldMk cId="0" sldId="269"/>
        </pc:sldMkLst>
      </pc:sldChg>
      <pc:sldChg chg="add del">
        <pc:chgData name="David Dillon" userId="69f874de28ae517d" providerId="LiveId" clId="{86438C8D-84CA-4873-8322-6057E03DAA1E}" dt="2023-04-23T04:04:31.991" v="123" actId="47"/>
        <pc:sldMkLst>
          <pc:docMk/>
          <pc:sldMk cId="0" sldId="270"/>
        </pc:sldMkLst>
      </pc:sldChg>
      <pc:sldChg chg="add del">
        <pc:chgData name="David Dillon" userId="69f874de28ae517d" providerId="LiveId" clId="{86438C8D-84CA-4873-8322-6057E03DAA1E}" dt="2023-04-23T04:04:31.991" v="123" actId="47"/>
        <pc:sldMkLst>
          <pc:docMk/>
          <pc:sldMk cId="0" sldId="272"/>
        </pc:sldMkLst>
      </pc:sldChg>
      <pc:sldChg chg="addSp delSp add del setBg delDesignElem">
        <pc:chgData name="David Dillon" userId="69f874de28ae517d" providerId="LiveId" clId="{86438C8D-84CA-4873-8322-6057E03DAA1E}" dt="2023-04-23T04:04:22.526" v="122"/>
        <pc:sldMkLst>
          <pc:docMk/>
          <pc:sldMk cId="3160103214" sldId="273"/>
        </pc:sldMkLst>
        <pc:spChg chg="add del">
          <ac:chgData name="David Dillon" userId="69f874de28ae517d" providerId="LiveId" clId="{86438C8D-84CA-4873-8322-6057E03DAA1E}" dt="2023-04-23T04:04:22.316" v="121"/>
          <ac:spMkLst>
            <pc:docMk/>
            <pc:sldMk cId="3160103214" sldId="273"/>
            <ac:spMk id="6153" creationId="{04812C46-200A-4DEB-A05E-3ED6C68C2387}"/>
          </ac:spMkLst>
        </pc:spChg>
        <pc:spChg chg="add del">
          <ac:chgData name="David Dillon" userId="69f874de28ae517d" providerId="LiveId" clId="{86438C8D-84CA-4873-8322-6057E03DAA1E}" dt="2023-04-23T04:04:22.316" v="121"/>
          <ac:spMkLst>
            <pc:docMk/>
            <pc:sldMk cId="3160103214" sldId="273"/>
            <ac:spMk id="6155" creationId="{D1EA859B-E555-4109-94F3-6700E046E008}"/>
          </ac:spMkLst>
        </pc:spChg>
      </pc:sldChg>
      <pc:sldChg chg="addSp delSp add del setBg delDesignElem">
        <pc:chgData name="David Dillon" userId="69f874de28ae517d" providerId="LiveId" clId="{86438C8D-84CA-4873-8322-6057E03DAA1E}" dt="2023-04-23T04:04:22.526" v="122"/>
        <pc:sldMkLst>
          <pc:docMk/>
          <pc:sldMk cId="3673275750" sldId="274"/>
        </pc:sldMkLst>
        <pc:spChg chg="add del">
          <ac:chgData name="David Dillon" userId="69f874de28ae517d" providerId="LiveId" clId="{86438C8D-84CA-4873-8322-6057E03DAA1E}" dt="2023-04-23T04:04:22.316" v="121"/>
          <ac:spMkLst>
            <pc:docMk/>
            <pc:sldMk cId="3673275750" sldId="274"/>
            <ac:spMk id="7179" creationId="{38EE4E44-1403-472B-8C01-D354CB8F5AE7}"/>
          </ac:spMkLst>
        </pc:spChg>
        <pc:spChg chg="add del">
          <ac:chgData name="David Dillon" userId="69f874de28ae517d" providerId="LiveId" clId="{86438C8D-84CA-4873-8322-6057E03DAA1E}" dt="2023-04-23T04:04:22.316" v="121"/>
          <ac:spMkLst>
            <pc:docMk/>
            <pc:sldMk cId="3673275750" sldId="274"/>
            <ac:spMk id="7180" creationId="{0205D939-00C4-4F2E-9797-3170DD040D90}"/>
          </ac:spMkLst>
        </pc:spChg>
        <pc:spChg chg="add del">
          <ac:chgData name="David Dillon" userId="69f874de28ae517d" providerId="LiveId" clId="{86438C8D-84CA-4873-8322-6057E03DAA1E}" dt="2023-04-23T04:04:22.316" v="121"/>
          <ac:spMkLst>
            <pc:docMk/>
            <pc:sldMk cId="3673275750" sldId="274"/>
            <ac:spMk id="7181" creationId="{583CCE40-4C5F-42D3-86D9-7892AD1E98E3}"/>
          </ac:spMkLst>
        </pc:spChg>
      </pc:sldChg>
      <pc:sldChg chg="addSp delSp add del setBg delDesignElem">
        <pc:chgData name="David Dillon" userId="69f874de28ae517d" providerId="LiveId" clId="{86438C8D-84CA-4873-8322-6057E03DAA1E}" dt="2023-04-23T04:04:22.526" v="122"/>
        <pc:sldMkLst>
          <pc:docMk/>
          <pc:sldMk cId="3562816549" sldId="275"/>
        </pc:sldMkLst>
        <pc:spChg chg="add del">
          <ac:chgData name="David Dillon" userId="69f874de28ae517d" providerId="LiveId" clId="{86438C8D-84CA-4873-8322-6057E03DAA1E}" dt="2023-04-23T04:04:22.316" v="121"/>
          <ac:spMkLst>
            <pc:docMk/>
            <pc:sldMk cId="3562816549" sldId="275"/>
            <ac:spMk id="8199" creationId="{32BC26D8-82FB-445E-AA49-62A77D7C1EE0}"/>
          </ac:spMkLst>
        </pc:spChg>
        <pc:spChg chg="add del">
          <ac:chgData name="David Dillon" userId="69f874de28ae517d" providerId="LiveId" clId="{86438C8D-84CA-4873-8322-6057E03DAA1E}" dt="2023-04-23T04:04:22.316" v="121"/>
          <ac:spMkLst>
            <pc:docMk/>
            <pc:sldMk cId="3562816549" sldId="275"/>
            <ac:spMk id="8201" creationId="{CB44330D-EA18-4254-AA95-EB49948539B8}"/>
          </ac:spMkLst>
        </pc:spChg>
      </pc:sldChg>
      <pc:sldChg chg="modSp add del">
        <pc:chgData name="David Dillon" userId="69f874de28ae517d" providerId="LiveId" clId="{86438C8D-84CA-4873-8322-6057E03DAA1E}" dt="2023-04-23T04:33:53.743" v="768" actId="20577"/>
        <pc:sldMkLst>
          <pc:docMk/>
          <pc:sldMk cId="3530667801" sldId="276"/>
        </pc:sldMkLst>
        <pc:spChg chg="mod">
          <ac:chgData name="David Dillon" userId="69f874de28ae517d" providerId="LiveId" clId="{86438C8D-84CA-4873-8322-6057E03DAA1E}" dt="2023-04-23T04:33:53.743" v="768" actId="20577"/>
          <ac:spMkLst>
            <pc:docMk/>
            <pc:sldMk cId="3530667801" sldId="276"/>
            <ac:spMk id="12" creationId="{3B2AF391-A83F-1D10-2420-2C20F137F55D}"/>
          </ac:spMkLst>
        </pc:spChg>
      </pc:sldChg>
      <pc:sldChg chg="add modAnim">
        <pc:chgData name="David Dillon" userId="69f874de28ae517d" providerId="LiveId" clId="{86438C8D-84CA-4873-8322-6057E03DAA1E}" dt="2023-04-22T15:18:18.599" v="93"/>
        <pc:sldMkLst>
          <pc:docMk/>
          <pc:sldMk cId="3280987629" sldId="298"/>
        </pc:sldMkLst>
      </pc:sldChg>
      <pc:sldChg chg="modSp add del">
        <pc:chgData name="David Dillon" userId="69f874de28ae517d" providerId="LiveId" clId="{86438C8D-84CA-4873-8322-6057E03DAA1E}" dt="2023-04-23T04:33:40.389" v="766" actId="20577"/>
        <pc:sldMkLst>
          <pc:docMk/>
          <pc:sldMk cId="1739470002" sldId="299"/>
        </pc:sldMkLst>
        <pc:spChg chg="mod">
          <ac:chgData name="David Dillon" userId="69f874de28ae517d" providerId="LiveId" clId="{86438C8D-84CA-4873-8322-6057E03DAA1E}" dt="2023-04-23T04:33:40.389" v="766" actId="20577"/>
          <ac:spMkLst>
            <pc:docMk/>
            <pc:sldMk cId="1739470002" sldId="299"/>
            <ac:spMk id="12" creationId="{3B2AF391-A83F-1D10-2420-2C20F137F55D}"/>
          </ac:spMkLst>
        </pc:spChg>
      </pc:sldChg>
      <pc:sldChg chg="addSp delSp add del setBg delDesignElem">
        <pc:chgData name="David Dillon" userId="69f874de28ae517d" providerId="LiveId" clId="{86438C8D-84CA-4873-8322-6057E03DAA1E}" dt="2023-04-23T04:04:22.526" v="122"/>
        <pc:sldMkLst>
          <pc:docMk/>
          <pc:sldMk cId="68312366" sldId="300"/>
        </pc:sldMkLst>
        <pc:spChg chg="add del">
          <ac:chgData name="David Dillon" userId="69f874de28ae517d" providerId="LiveId" clId="{86438C8D-84CA-4873-8322-6057E03DAA1E}" dt="2023-04-23T04:04:22.316" v="121"/>
          <ac:spMkLst>
            <pc:docMk/>
            <pc:sldMk cId="68312366" sldId="300"/>
            <ac:spMk id="9" creationId="{F13C74B1-5B17-4795-BED0-7140497B445A}"/>
          </ac:spMkLst>
        </pc:spChg>
        <pc:spChg chg="add del">
          <ac:chgData name="David Dillon" userId="69f874de28ae517d" providerId="LiveId" clId="{86438C8D-84CA-4873-8322-6057E03DAA1E}" dt="2023-04-23T04:04:22.316" v="121"/>
          <ac:spMkLst>
            <pc:docMk/>
            <pc:sldMk cId="68312366" sldId="300"/>
            <ac:spMk id="11" creationId="{D4974D33-8DC5-464E-8C6D-BE58F0669C17}"/>
          </ac:spMkLst>
        </pc:spChg>
      </pc:sldChg>
      <pc:sldChg chg="addSp delSp add del setBg delDesignElem">
        <pc:chgData name="David Dillon" userId="69f874de28ae517d" providerId="LiveId" clId="{86438C8D-84CA-4873-8322-6057E03DAA1E}" dt="2023-04-23T04:04:22.526" v="122"/>
        <pc:sldMkLst>
          <pc:docMk/>
          <pc:sldMk cId="3507561707" sldId="301"/>
        </pc:sldMkLst>
        <pc:spChg chg="add del">
          <ac:chgData name="David Dillon" userId="69f874de28ae517d" providerId="LiveId" clId="{86438C8D-84CA-4873-8322-6057E03DAA1E}" dt="2023-04-23T04:04:22.316" v="121"/>
          <ac:spMkLst>
            <pc:docMk/>
            <pc:sldMk cId="3507561707" sldId="301"/>
            <ac:spMk id="12" creationId="{F13C74B1-5B17-4795-BED0-7140497B445A}"/>
          </ac:spMkLst>
        </pc:spChg>
        <pc:spChg chg="add del">
          <ac:chgData name="David Dillon" userId="69f874de28ae517d" providerId="LiveId" clId="{86438C8D-84CA-4873-8322-6057E03DAA1E}" dt="2023-04-23T04:04:22.316" v="121"/>
          <ac:spMkLst>
            <pc:docMk/>
            <pc:sldMk cId="3507561707" sldId="301"/>
            <ac:spMk id="14" creationId="{D4974D33-8DC5-464E-8C6D-BE58F0669C17}"/>
          </ac:spMkLst>
        </pc:spChg>
      </pc:sldChg>
      <pc:sldChg chg="add del">
        <pc:chgData name="David Dillon" userId="69f874de28ae517d" providerId="LiveId" clId="{86438C8D-84CA-4873-8322-6057E03DAA1E}" dt="2023-04-23T04:04:22.526" v="122"/>
        <pc:sldMkLst>
          <pc:docMk/>
          <pc:sldMk cId="1535607947" sldId="302"/>
        </pc:sldMkLst>
      </pc:sldChg>
      <pc:sldChg chg="modSp add modAnim">
        <pc:chgData name="David Dillon" userId="69f874de28ae517d" providerId="LiveId" clId="{86438C8D-84CA-4873-8322-6057E03DAA1E}" dt="2023-04-23T04:35:05.357" v="771" actId="313"/>
        <pc:sldMkLst>
          <pc:docMk/>
          <pc:sldMk cId="743468169" sldId="303"/>
        </pc:sldMkLst>
        <pc:spChg chg="mod">
          <ac:chgData name="David Dillon" userId="69f874de28ae517d" providerId="LiveId" clId="{86438C8D-84CA-4873-8322-6057E03DAA1E}" dt="2023-04-23T04:34:47.723" v="769" actId="313"/>
          <ac:spMkLst>
            <pc:docMk/>
            <pc:sldMk cId="743468169" sldId="303"/>
            <ac:spMk id="2" creationId="{00000000-0000-0000-0000-000000000000}"/>
          </ac:spMkLst>
        </pc:spChg>
        <pc:spChg chg="mod">
          <ac:chgData name="David Dillon" userId="69f874de28ae517d" providerId="LiveId" clId="{86438C8D-84CA-4873-8322-6057E03DAA1E}" dt="2023-04-23T04:35:01.640" v="770" actId="313"/>
          <ac:spMkLst>
            <pc:docMk/>
            <pc:sldMk cId="743468169" sldId="303"/>
            <ac:spMk id="6" creationId="{00000000-0000-0000-0000-000000000000}"/>
          </ac:spMkLst>
        </pc:spChg>
        <pc:spChg chg="mod">
          <ac:chgData name="David Dillon" userId="69f874de28ae517d" providerId="LiveId" clId="{86438C8D-84CA-4873-8322-6057E03DAA1E}" dt="2023-04-23T04:35:05.357" v="771" actId="313"/>
          <ac:spMkLst>
            <pc:docMk/>
            <pc:sldMk cId="743468169" sldId="303"/>
            <ac:spMk id="27" creationId="{00000000-0000-0000-0000-000000000000}"/>
          </ac:spMkLst>
        </pc:spChg>
      </pc:sldChg>
      <pc:sldChg chg="addSp modSp new del mod">
        <pc:chgData name="David Dillon" userId="69f874de28ae517d" providerId="LiveId" clId="{86438C8D-84CA-4873-8322-6057E03DAA1E}" dt="2023-04-23T04:11:39.991" v="155" actId="47"/>
        <pc:sldMkLst>
          <pc:docMk/>
          <pc:sldMk cId="3662430731" sldId="304"/>
        </pc:sldMkLst>
        <pc:spChg chg="add mod">
          <ac:chgData name="David Dillon" userId="69f874de28ae517d" providerId="LiveId" clId="{86438C8D-84CA-4873-8322-6057E03DAA1E}" dt="2023-04-23T04:11:37.631" v="154" actId="20577"/>
          <ac:spMkLst>
            <pc:docMk/>
            <pc:sldMk cId="3662430731" sldId="304"/>
            <ac:spMk id="2" creationId="{23E3A564-EA32-58E3-E793-74E7366F008D}"/>
          </ac:spMkLst>
        </pc:spChg>
      </pc:sldChg>
      <pc:sldChg chg="addSp modSp new mod">
        <pc:chgData name="David Dillon" userId="69f874de28ae517d" providerId="LiveId" clId="{86438C8D-84CA-4873-8322-6057E03DAA1E}" dt="2023-04-23T04:13:44.159" v="356" actId="20577"/>
        <pc:sldMkLst>
          <pc:docMk/>
          <pc:sldMk cId="3816872576" sldId="304"/>
        </pc:sldMkLst>
        <pc:spChg chg="mod">
          <ac:chgData name="David Dillon" userId="69f874de28ae517d" providerId="LiveId" clId="{86438C8D-84CA-4873-8322-6057E03DAA1E}" dt="2023-04-23T04:11:52.369" v="178" actId="20577"/>
          <ac:spMkLst>
            <pc:docMk/>
            <pc:sldMk cId="3816872576" sldId="304"/>
            <ac:spMk id="2" creationId="{86DB5DCA-7DC8-2E62-5094-6FDA0791583D}"/>
          </ac:spMkLst>
        </pc:spChg>
        <pc:spChg chg="mod">
          <ac:chgData name="David Dillon" userId="69f874de28ae517d" providerId="LiveId" clId="{86438C8D-84CA-4873-8322-6057E03DAA1E}" dt="2023-04-23T04:13:44.159" v="356" actId="20577"/>
          <ac:spMkLst>
            <pc:docMk/>
            <pc:sldMk cId="3816872576" sldId="304"/>
            <ac:spMk id="3" creationId="{A9242B2D-C20B-A68C-BB81-0BB59F1F391E}"/>
          </ac:spMkLst>
        </pc:spChg>
        <pc:picChg chg="add mod">
          <ac:chgData name="David Dillon" userId="69f874de28ae517d" providerId="LiveId" clId="{86438C8D-84CA-4873-8322-6057E03DAA1E}" dt="2023-04-23T04:12:06.640" v="184" actId="1076"/>
          <ac:picMkLst>
            <pc:docMk/>
            <pc:sldMk cId="3816872576" sldId="304"/>
            <ac:picMk id="1026" creationId="{429C99A4-5681-2771-22A8-061367F5D0C3}"/>
          </ac:picMkLst>
        </pc:picChg>
      </pc:sldChg>
      <pc:sldChg chg="modSp add modAnim">
        <pc:chgData name="David Dillon" userId="69f874de28ae517d" providerId="LiveId" clId="{86438C8D-84CA-4873-8322-6057E03DAA1E}" dt="2023-04-23T04:35:35.762" v="772"/>
        <pc:sldMkLst>
          <pc:docMk/>
          <pc:sldMk cId="128807731" sldId="305"/>
        </pc:sldMkLst>
        <pc:spChg chg="mod">
          <ac:chgData name="David Dillon" userId="69f874de28ae517d" providerId="LiveId" clId="{86438C8D-84CA-4873-8322-6057E03DAA1E}" dt="2023-04-23T04:35:35.762" v="772"/>
          <ac:spMkLst>
            <pc:docMk/>
            <pc:sldMk cId="128807731" sldId="305"/>
            <ac:spMk id="2" creationId="{00000000-0000-0000-0000-000000000000}"/>
          </ac:spMkLst>
        </pc:spChg>
        <pc:spChg chg="mod">
          <ac:chgData name="David Dillon" userId="69f874de28ae517d" providerId="LiveId" clId="{86438C8D-84CA-4873-8322-6057E03DAA1E}" dt="2023-04-23T04:35:35.762" v="772"/>
          <ac:spMkLst>
            <pc:docMk/>
            <pc:sldMk cId="128807731" sldId="305"/>
            <ac:spMk id="27" creationId="{00000000-0000-0000-0000-000000000000}"/>
          </ac:spMkLst>
        </pc:spChg>
      </pc:sldChg>
      <pc:sldChg chg="add del">
        <pc:chgData name="David Dillon" userId="69f874de28ae517d" providerId="LiveId" clId="{86438C8D-84CA-4873-8322-6057E03DAA1E}" dt="2023-04-23T04:31:33.882" v="758"/>
        <pc:sldMkLst>
          <pc:docMk/>
          <pc:sldMk cId="1462029679" sldId="306"/>
        </pc:sldMkLst>
      </pc:sldChg>
      <pc:sldChg chg="add del">
        <pc:chgData name="David Dillon" userId="69f874de28ae517d" providerId="LiveId" clId="{86438C8D-84CA-4873-8322-6057E03DAA1E}" dt="2023-04-23T04:31:38.036" v="760"/>
        <pc:sldMkLst>
          <pc:docMk/>
          <pc:sldMk cId="1839031187" sldId="30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AB6F-5C52-A635-703A-925C8A5FAF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74033-9F97-ECEA-5FD1-2333C9240C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089B02-747A-2C85-1E98-DA7B43C25ED9}"/>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5" name="Footer Placeholder 4">
            <a:extLst>
              <a:ext uri="{FF2B5EF4-FFF2-40B4-BE49-F238E27FC236}">
                <a16:creationId xmlns:a16="http://schemas.microsoft.com/office/drawing/2014/main" id="{725730E4-3D55-ACF7-E66A-4678D1AC4A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153A50-1717-12D0-6971-56D0994A34C3}"/>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2147884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98C2-4AE9-D4F6-FB06-A065245C8F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67FDFA-3306-E98F-C9BA-B08627A17E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D5F83-F999-1A54-95A9-8FBC29593B13}"/>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5" name="Footer Placeholder 4">
            <a:extLst>
              <a:ext uri="{FF2B5EF4-FFF2-40B4-BE49-F238E27FC236}">
                <a16:creationId xmlns:a16="http://schemas.microsoft.com/office/drawing/2014/main" id="{6F142546-CA95-EFE7-E0C5-ADC72190E5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743A2C-962C-5105-A72C-B7928189BDC7}"/>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139626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B8AD5-7CEA-21C1-9A35-3958F6F057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A5177B-4AC7-C96D-EE75-3A0A0C19E2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C4F3D-CEB5-8759-F202-646A8F1DC90E}"/>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5" name="Footer Placeholder 4">
            <a:extLst>
              <a:ext uri="{FF2B5EF4-FFF2-40B4-BE49-F238E27FC236}">
                <a16:creationId xmlns:a16="http://schemas.microsoft.com/office/drawing/2014/main" id="{AEFC902B-ADE2-B188-B18D-4D2C242680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6BC223-166A-303E-32F3-AD2204D63671}"/>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2698467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C3F8-6B4A-ED7D-3D51-0DDCCB130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A2B64-236A-FA45-C722-B385510F89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85D94-8B2E-D0C8-29DC-703B0D819D94}"/>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5" name="Footer Placeholder 4">
            <a:extLst>
              <a:ext uri="{FF2B5EF4-FFF2-40B4-BE49-F238E27FC236}">
                <a16:creationId xmlns:a16="http://schemas.microsoft.com/office/drawing/2014/main" id="{2747F892-B67C-8B29-188B-445FFEDDFF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EED4FF-126C-6EA7-0C34-79F26875B863}"/>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1972507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CC5F-E413-92ED-5C2E-E5AB091D0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B47C1-EEDC-F91C-C15E-30C6B25016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BF52A9-F743-1330-D67A-9E707EA09C6E}"/>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5" name="Footer Placeholder 4">
            <a:extLst>
              <a:ext uri="{FF2B5EF4-FFF2-40B4-BE49-F238E27FC236}">
                <a16:creationId xmlns:a16="http://schemas.microsoft.com/office/drawing/2014/main" id="{C134A363-0150-B3E8-EDDD-04D0DA53F8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D690A1-568D-8924-EFD5-9B4EDC98696F}"/>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302372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F20D-F04C-AADD-A686-40FCFD46F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D52786-D742-00C3-5F91-76DD0A76B7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79B6AA-621C-7666-6274-B6BC0B6B12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B69BCE-0327-805D-B060-474A62FE848C}"/>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6" name="Footer Placeholder 5">
            <a:extLst>
              <a:ext uri="{FF2B5EF4-FFF2-40B4-BE49-F238E27FC236}">
                <a16:creationId xmlns:a16="http://schemas.microsoft.com/office/drawing/2014/main" id="{5815EF90-4714-CE94-D824-25EAED19A2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1ADA6B-BFE2-7A63-1087-106768279B21}"/>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11798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CA406-8976-E0F1-62F4-171167A847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401F42-80C9-D177-78C1-2402A43855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E35CDE-F5E3-7686-7B12-CE194E0B13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917B3B-1453-9AFF-AF94-FE2A2003B0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A75B30-CF8E-03C9-B9CB-040F3B4404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8F478F-0DBC-0F13-10FE-5939060C20DC}"/>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8" name="Footer Placeholder 7">
            <a:extLst>
              <a:ext uri="{FF2B5EF4-FFF2-40B4-BE49-F238E27FC236}">
                <a16:creationId xmlns:a16="http://schemas.microsoft.com/office/drawing/2014/main" id="{72ACB37A-52BD-A94E-4E72-D8A4CD388E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0E97C51-C5F8-548C-0075-8D279FA40D6E}"/>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252855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A11B6-067A-42DA-B9F3-413E8FED54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FE80A3-B773-6582-5D76-BD5B123A04CA}"/>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4" name="Footer Placeholder 3">
            <a:extLst>
              <a:ext uri="{FF2B5EF4-FFF2-40B4-BE49-F238E27FC236}">
                <a16:creationId xmlns:a16="http://schemas.microsoft.com/office/drawing/2014/main" id="{D00D1A82-08E7-96F4-77E6-EA575844C9B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CA4DF9E-85D1-17F9-488B-113699667A4E}"/>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2792996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D9D2B2-E9A9-D096-962E-1BCC2D08F5A2}"/>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3" name="Footer Placeholder 2">
            <a:extLst>
              <a:ext uri="{FF2B5EF4-FFF2-40B4-BE49-F238E27FC236}">
                <a16:creationId xmlns:a16="http://schemas.microsoft.com/office/drawing/2014/main" id="{F21380B1-E975-6C86-1C3E-973181325FC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E61C25-96CC-A287-24B1-F08A56D5DC63}"/>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165423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7FCE-F920-F17A-76D2-E4F4BBA653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603ADA-2CDA-FCDB-B0C3-2061DB267C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F76027-0F08-CF1B-65D6-C1ED51AC3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8FC101-2607-97F7-172A-C250593C0C31}"/>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6" name="Footer Placeholder 5">
            <a:extLst>
              <a:ext uri="{FF2B5EF4-FFF2-40B4-BE49-F238E27FC236}">
                <a16:creationId xmlns:a16="http://schemas.microsoft.com/office/drawing/2014/main" id="{02BDD50E-0B00-A929-63FA-B2C0197D9D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662AA5-AF3B-66B6-12B5-34BE08B56322}"/>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2386987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4117-4CB5-030C-614B-7B8BE7851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061EB2-0A0D-4F77-4FD4-5E08ACAA5A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740839A-454B-A3D9-C24A-D00BDAB57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16AFE-C13E-1F3C-87C6-AAD0F503C595}"/>
              </a:ext>
            </a:extLst>
          </p:cNvPr>
          <p:cNvSpPr>
            <a:spLocks noGrp="1"/>
          </p:cNvSpPr>
          <p:nvPr>
            <p:ph type="dt" sz="half" idx="10"/>
          </p:nvPr>
        </p:nvSpPr>
        <p:spPr/>
        <p:txBody>
          <a:bodyPr/>
          <a:lstStyle/>
          <a:p>
            <a:fld id="{EE355B3F-FD75-4309-A06B-622309326E74}" type="datetimeFigureOut">
              <a:rPr lang="en-US" smtClean="0"/>
              <a:t>4/22/2023</a:t>
            </a:fld>
            <a:endParaRPr lang="en-US" dirty="0"/>
          </a:p>
        </p:txBody>
      </p:sp>
      <p:sp>
        <p:nvSpPr>
          <p:cNvPr id="6" name="Footer Placeholder 5">
            <a:extLst>
              <a:ext uri="{FF2B5EF4-FFF2-40B4-BE49-F238E27FC236}">
                <a16:creationId xmlns:a16="http://schemas.microsoft.com/office/drawing/2014/main" id="{30F01738-6860-C938-51CB-AAD9F0A566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C6E0E8-7B18-D1DE-D031-FF0BF48AA1D1}"/>
              </a:ext>
            </a:extLst>
          </p:cNvPr>
          <p:cNvSpPr>
            <a:spLocks noGrp="1"/>
          </p:cNvSpPr>
          <p:nvPr>
            <p:ph type="sldNum" sz="quarter" idx="12"/>
          </p:nvPr>
        </p:nvSpPr>
        <p:spPr/>
        <p:txBody>
          <a:bodyPr/>
          <a:lstStyle/>
          <a:p>
            <a:fld id="{8EBF01BC-BB8F-406E-ADFB-4D1806F156B9}" type="slidenum">
              <a:rPr lang="en-US" smtClean="0"/>
              <a:t>‹#›</a:t>
            </a:fld>
            <a:endParaRPr lang="en-US" dirty="0"/>
          </a:p>
        </p:txBody>
      </p:sp>
    </p:spTree>
    <p:extLst>
      <p:ext uri="{BB962C8B-B14F-4D97-AF65-F5344CB8AC3E}">
        <p14:creationId xmlns:p14="http://schemas.microsoft.com/office/powerpoint/2010/main" val="40969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289BE4-303B-E42D-C0BE-C78AC09C46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6AE026-C349-D234-6605-7C253EEF4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09C48-589E-8A16-A3F5-8771A69B5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55B3F-FD75-4309-A06B-622309326E74}" type="datetimeFigureOut">
              <a:rPr lang="en-US" smtClean="0"/>
              <a:t>4/22/2023</a:t>
            </a:fld>
            <a:endParaRPr lang="en-US" dirty="0"/>
          </a:p>
        </p:txBody>
      </p:sp>
      <p:sp>
        <p:nvSpPr>
          <p:cNvPr id="5" name="Footer Placeholder 4">
            <a:extLst>
              <a:ext uri="{FF2B5EF4-FFF2-40B4-BE49-F238E27FC236}">
                <a16:creationId xmlns:a16="http://schemas.microsoft.com/office/drawing/2014/main" id="{2D6D5F99-CA11-6803-180F-A057773939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9F783DA-0C26-917D-0B06-DBA9E5946F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F01BC-BB8F-406E-ADFB-4D1806F156B9}" type="slidenum">
              <a:rPr lang="en-US" smtClean="0"/>
              <a:t>‹#›</a:t>
            </a:fld>
            <a:endParaRPr lang="en-US" dirty="0"/>
          </a:p>
        </p:txBody>
      </p:sp>
    </p:spTree>
    <p:extLst>
      <p:ext uri="{BB962C8B-B14F-4D97-AF65-F5344CB8AC3E}">
        <p14:creationId xmlns:p14="http://schemas.microsoft.com/office/powerpoint/2010/main" val="1601509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FBC7-A8AB-F29D-877E-678EE73AE59E}"/>
              </a:ext>
            </a:extLst>
          </p:cNvPr>
          <p:cNvSpPr>
            <a:spLocks noGrp="1"/>
          </p:cNvSpPr>
          <p:nvPr>
            <p:ph type="ctrTitle"/>
          </p:nvPr>
        </p:nvSpPr>
        <p:spPr>
          <a:xfrm>
            <a:off x="1643743" y="408215"/>
            <a:ext cx="9024257" cy="1081314"/>
          </a:xfrm>
        </p:spPr>
        <p:txBody>
          <a:bodyPr/>
          <a:lstStyle/>
          <a:p>
            <a:r>
              <a:rPr lang="en-US" dirty="0"/>
              <a:t>OT Timeline - Week 7</a:t>
            </a:r>
          </a:p>
        </p:txBody>
      </p:sp>
      <p:sp>
        <p:nvSpPr>
          <p:cNvPr id="3" name="Subtitle 2">
            <a:extLst>
              <a:ext uri="{FF2B5EF4-FFF2-40B4-BE49-F238E27FC236}">
                <a16:creationId xmlns:a16="http://schemas.microsoft.com/office/drawing/2014/main" id="{BCDDA6FF-A95D-F6B5-0E2D-1058656102E1}"/>
              </a:ext>
            </a:extLst>
          </p:cNvPr>
          <p:cNvSpPr>
            <a:spLocks noGrp="1"/>
          </p:cNvSpPr>
          <p:nvPr>
            <p:ph type="subTitle" idx="1"/>
          </p:nvPr>
        </p:nvSpPr>
        <p:spPr>
          <a:xfrm>
            <a:off x="1524000" y="1637933"/>
            <a:ext cx="9144000" cy="1081314"/>
          </a:xfrm>
        </p:spPr>
        <p:txBody>
          <a:bodyPr>
            <a:normAutofit/>
          </a:bodyPr>
          <a:lstStyle/>
          <a:p>
            <a:r>
              <a:rPr lang="en-US" sz="2800" dirty="0"/>
              <a:t>The Babylonian Captivity</a:t>
            </a:r>
          </a:p>
          <a:p>
            <a:r>
              <a:rPr lang="en-US" sz="2800" dirty="0"/>
              <a:t>605 BC – 535 BC</a:t>
            </a:r>
          </a:p>
        </p:txBody>
      </p:sp>
      <p:sp>
        <p:nvSpPr>
          <p:cNvPr id="4" name="TextBox 3">
            <a:extLst>
              <a:ext uri="{FF2B5EF4-FFF2-40B4-BE49-F238E27FC236}">
                <a16:creationId xmlns:a16="http://schemas.microsoft.com/office/drawing/2014/main" id="{9C1A7B61-9F70-2673-0F9C-1D92A54AC810}"/>
              </a:ext>
            </a:extLst>
          </p:cNvPr>
          <p:cNvSpPr txBox="1"/>
          <p:nvPr/>
        </p:nvSpPr>
        <p:spPr>
          <a:xfrm>
            <a:off x="5542002" y="3167390"/>
            <a:ext cx="1107996" cy="523220"/>
          </a:xfrm>
          <a:prstGeom prst="rect">
            <a:avLst/>
          </a:prstGeom>
          <a:noFill/>
        </p:spPr>
        <p:txBody>
          <a:bodyPr wrap="none" rtlCol="0">
            <a:spAutoFit/>
          </a:bodyPr>
          <a:lstStyle/>
          <a:p>
            <a:r>
              <a:rPr lang="en-US" sz="2800" dirty="0"/>
              <a:t>Daniel</a:t>
            </a:r>
          </a:p>
        </p:txBody>
      </p:sp>
    </p:spTree>
    <p:extLst>
      <p:ext uri="{BB962C8B-B14F-4D97-AF65-F5344CB8AC3E}">
        <p14:creationId xmlns:p14="http://schemas.microsoft.com/office/powerpoint/2010/main" val="3128173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0"/>
            <a:ext cx="1981200"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Reign of Nebuchadnezzar II</a:t>
            </a:r>
          </a:p>
          <a:p>
            <a:pPr algn="ctr"/>
            <a:r>
              <a:rPr lang="en-US" dirty="0"/>
              <a:t>605 BC – 562 BC</a:t>
            </a:r>
          </a:p>
        </p:txBody>
      </p:sp>
      <p:sp>
        <p:nvSpPr>
          <p:cNvPr id="3" name="Rectangle 2"/>
          <p:cNvSpPr/>
          <p:nvPr/>
        </p:nvSpPr>
        <p:spPr>
          <a:xfrm>
            <a:off x="4800600" y="3962400"/>
            <a:ext cx="1981200" cy="228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Evil Merodach</a:t>
            </a:r>
          </a:p>
        </p:txBody>
      </p:sp>
      <p:sp>
        <p:nvSpPr>
          <p:cNvPr id="4" name="Rectangle 3"/>
          <p:cNvSpPr/>
          <p:nvPr/>
        </p:nvSpPr>
        <p:spPr>
          <a:xfrm>
            <a:off x="4800600" y="4191000"/>
            <a:ext cx="1981200" cy="381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Nergal-shar-usur</a:t>
            </a:r>
          </a:p>
        </p:txBody>
      </p:sp>
      <p:sp>
        <p:nvSpPr>
          <p:cNvPr id="5" name="Rectangle 4"/>
          <p:cNvSpPr/>
          <p:nvPr/>
        </p:nvSpPr>
        <p:spPr>
          <a:xfrm>
            <a:off x="4800600" y="4572000"/>
            <a:ext cx="1981200" cy="1295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Nabonidas / Belshazzar</a:t>
            </a:r>
          </a:p>
        </p:txBody>
      </p:sp>
      <p:sp>
        <p:nvSpPr>
          <p:cNvPr id="6" name="Rectangle 5"/>
          <p:cNvSpPr/>
          <p:nvPr/>
        </p:nvSpPr>
        <p:spPr>
          <a:xfrm>
            <a:off x="4800600" y="5867400"/>
            <a:ext cx="1981200" cy="381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Darius the Mede</a:t>
            </a:r>
          </a:p>
        </p:txBody>
      </p:sp>
      <p:sp>
        <p:nvSpPr>
          <p:cNvPr id="7" name="Rectangle 6"/>
          <p:cNvSpPr/>
          <p:nvPr/>
        </p:nvSpPr>
        <p:spPr>
          <a:xfrm>
            <a:off x="4800600" y="6248400"/>
            <a:ext cx="1981200" cy="6096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Cyrus the Great</a:t>
            </a:r>
          </a:p>
        </p:txBody>
      </p:sp>
      <p:sp>
        <p:nvSpPr>
          <p:cNvPr id="8" name="TextBox 7"/>
          <p:cNvSpPr txBox="1"/>
          <p:nvPr/>
        </p:nvSpPr>
        <p:spPr>
          <a:xfrm>
            <a:off x="7086599" y="1"/>
            <a:ext cx="3516923" cy="276999"/>
          </a:xfrm>
          <a:prstGeom prst="rect">
            <a:avLst/>
          </a:prstGeom>
          <a:noFill/>
          <a:ln>
            <a:solidFill>
              <a:schemeClr val="tx1"/>
            </a:solidFill>
          </a:ln>
        </p:spPr>
        <p:txBody>
          <a:bodyPr wrap="square" rtlCol="0">
            <a:spAutoFit/>
          </a:bodyPr>
          <a:lstStyle/>
          <a:p>
            <a:r>
              <a:rPr lang="en-US" sz="1200" dirty="0"/>
              <a:t>605 BC – 1</a:t>
            </a:r>
            <a:r>
              <a:rPr lang="en-US" sz="1200" baseline="30000" dirty="0"/>
              <a:t>st</a:t>
            </a:r>
            <a:r>
              <a:rPr lang="en-US" sz="1200" dirty="0"/>
              <a:t> invasion of Jerusalem – Start of captivity</a:t>
            </a:r>
          </a:p>
        </p:txBody>
      </p:sp>
      <p:cxnSp>
        <p:nvCxnSpPr>
          <p:cNvPr id="10" name="Straight Arrow Connector 9"/>
          <p:cNvCxnSpPr>
            <a:cxnSpLocks/>
            <a:stCxn id="8" idx="1"/>
          </p:cNvCxnSpPr>
          <p:nvPr/>
        </p:nvCxnSpPr>
        <p:spPr>
          <a:xfrm flipH="1" flipV="1">
            <a:off x="6781800" y="2"/>
            <a:ext cx="304799" cy="1384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200" y="5748071"/>
            <a:ext cx="3124200" cy="276999"/>
          </a:xfrm>
          <a:prstGeom prst="rect">
            <a:avLst/>
          </a:prstGeom>
          <a:noFill/>
          <a:ln>
            <a:solidFill>
              <a:schemeClr val="tx1"/>
            </a:solidFill>
          </a:ln>
        </p:spPr>
        <p:txBody>
          <a:bodyPr wrap="square" rtlCol="0">
            <a:spAutoFit/>
          </a:bodyPr>
          <a:lstStyle/>
          <a:p>
            <a:r>
              <a:rPr lang="en-US" sz="1200" dirty="0"/>
              <a:t>539 BC – Fall of Babylon </a:t>
            </a:r>
          </a:p>
        </p:txBody>
      </p:sp>
      <p:cxnSp>
        <p:nvCxnSpPr>
          <p:cNvPr id="13" name="Straight Arrow Connector 12"/>
          <p:cNvCxnSpPr>
            <a:stCxn id="12" idx="1"/>
          </p:cNvCxnSpPr>
          <p:nvPr/>
        </p:nvCxnSpPr>
        <p:spPr>
          <a:xfrm flipH="1" flipV="1">
            <a:off x="6781800" y="5867400"/>
            <a:ext cx="533400" cy="19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15200" y="6477001"/>
            <a:ext cx="3124200" cy="276999"/>
          </a:xfrm>
          <a:prstGeom prst="rect">
            <a:avLst/>
          </a:prstGeom>
          <a:noFill/>
          <a:ln>
            <a:solidFill>
              <a:schemeClr val="tx1"/>
            </a:solidFill>
          </a:ln>
        </p:spPr>
        <p:txBody>
          <a:bodyPr wrap="square" rtlCol="0">
            <a:spAutoFit/>
          </a:bodyPr>
          <a:lstStyle/>
          <a:p>
            <a:r>
              <a:rPr lang="en-US" sz="1200" dirty="0"/>
              <a:t>535 BC – Decree to return to the land </a:t>
            </a:r>
          </a:p>
        </p:txBody>
      </p:sp>
      <p:cxnSp>
        <p:nvCxnSpPr>
          <p:cNvPr id="17" name="Straight Arrow Connector 16"/>
          <p:cNvCxnSpPr>
            <a:stCxn id="16" idx="1"/>
          </p:cNvCxnSpPr>
          <p:nvPr/>
        </p:nvCxnSpPr>
        <p:spPr>
          <a:xfrm flipH="1">
            <a:off x="6781800" y="6615500"/>
            <a:ext cx="533400" cy="2425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76400" y="914400"/>
            <a:ext cx="2971824" cy="707886"/>
          </a:xfrm>
          <a:prstGeom prst="rect">
            <a:avLst/>
          </a:prstGeom>
          <a:solidFill>
            <a:schemeClr val="accent6">
              <a:lumMod val="75000"/>
            </a:schemeClr>
          </a:solidFill>
          <a:ln>
            <a:solidFill>
              <a:schemeClr val="tx1"/>
            </a:solidFill>
          </a:ln>
        </p:spPr>
        <p:txBody>
          <a:bodyPr wrap="square" rtlCol="0">
            <a:spAutoFit/>
          </a:bodyPr>
          <a:lstStyle/>
          <a:p>
            <a:r>
              <a:rPr lang="en-US" sz="1400" dirty="0"/>
              <a:t>Dan 3 - Shadrach, Meshach, Abednego and the Fiery Furnace</a:t>
            </a:r>
          </a:p>
          <a:p>
            <a:r>
              <a:rPr lang="en-US" sz="1100" dirty="0"/>
              <a:t>Exact year unknown</a:t>
            </a:r>
          </a:p>
        </p:txBody>
      </p:sp>
      <p:sp>
        <p:nvSpPr>
          <p:cNvPr id="27" name="TextBox 26"/>
          <p:cNvSpPr txBox="1"/>
          <p:nvPr/>
        </p:nvSpPr>
        <p:spPr>
          <a:xfrm>
            <a:off x="1676401" y="2286001"/>
            <a:ext cx="2910615" cy="692497"/>
          </a:xfrm>
          <a:prstGeom prst="rect">
            <a:avLst/>
          </a:prstGeom>
          <a:solidFill>
            <a:schemeClr val="accent6">
              <a:lumMod val="75000"/>
            </a:schemeClr>
          </a:solidFill>
          <a:ln>
            <a:solidFill>
              <a:schemeClr val="tx1"/>
            </a:solidFill>
          </a:ln>
        </p:spPr>
        <p:txBody>
          <a:bodyPr wrap="square" rtlCol="0">
            <a:spAutoFit/>
          </a:bodyPr>
          <a:lstStyle/>
          <a:p>
            <a:r>
              <a:rPr lang="en-US" sz="1400" dirty="0"/>
              <a:t>Dan 4 - Nebuchadnezzar's 2</a:t>
            </a:r>
            <a:r>
              <a:rPr lang="en-US" sz="1400" baseline="30000" dirty="0"/>
              <a:t>nd</a:t>
            </a:r>
            <a:r>
              <a:rPr lang="en-US" sz="1400" dirty="0"/>
              <a:t> Dream and subsequent 7 years of  Madness</a:t>
            </a:r>
          </a:p>
          <a:p>
            <a:r>
              <a:rPr lang="en-US" sz="1100" dirty="0"/>
              <a:t>Exact year unknown</a:t>
            </a:r>
          </a:p>
        </p:txBody>
      </p:sp>
      <p:sp>
        <p:nvSpPr>
          <p:cNvPr id="28" name="TextBox 27"/>
          <p:cNvSpPr txBox="1"/>
          <p:nvPr/>
        </p:nvSpPr>
        <p:spPr>
          <a:xfrm>
            <a:off x="1676400" y="5410201"/>
            <a:ext cx="2819400" cy="492443"/>
          </a:xfrm>
          <a:prstGeom prst="rect">
            <a:avLst/>
          </a:prstGeom>
          <a:solidFill>
            <a:schemeClr val="accent6">
              <a:lumMod val="75000"/>
            </a:schemeClr>
          </a:solidFill>
          <a:ln>
            <a:solidFill>
              <a:schemeClr val="tx1"/>
            </a:solidFill>
          </a:ln>
        </p:spPr>
        <p:txBody>
          <a:bodyPr wrap="square" rtlCol="0">
            <a:spAutoFit/>
          </a:bodyPr>
          <a:lstStyle/>
          <a:p>
            <a:r>
              <a:rPr lang="en-US" sz="1400" dirty="0"/>
              <a:t>Dan 5 - Writing on the wall</a:t>
            </a:r>
          </a:p>
          <a:p>
            <a:r>
              <a:rPr lang="en-US" sz="1100" dirty="0"/>
              <a:t>Night of fall of Babylon</a:t>
            </a:r>
            <a:endParaRPr lang="en-US" sz="1050" dirty="0"/>
          </a:p>
        </p:txBody>
      </p:sp>
      <p:sp>
        <p:nvSpPr>
          <p:cNvPr id="29" name="TextBox 28"/>
          <p:cNvSpPr txBox="1"/>
          <p:nvPr/>
        </p:nvSpPr>
        <p:spPr>
          <a:xfrm>
            <a:off x="1676400" y="5867400"/>
            <a:ext cx="2819400" cy="477054"/>
          </a:xfrm>
          <a:prstGeom prst="rect">
            <a:avLst/>
          </a:prstGeom>
          <a:solidFill>
            <a:schemeClr val="accent6">
              <a:lumMod val="75000"/>
            </a:schemeClr>
          </a:solidFill>
          <a:ln>
            <a:solidFill>
              <a:schemeClr val="tx1"/>
            </a:solidFill>
          </a:ln>
        </p:spPr>
        <p:txBody>
          <a:bodyPr wrap="square" rtlCol="0">
            <a:spAutoFit/>
          </a:bodyPr>
          <a:lstStyle/>
          <a:p>
            <a:r>
              <a:rPr lang="en-US" sz="1400" dirty="0"/>
              <a:t>Dan 6 - Daniel and the lion’s den</a:t>
            </a:r>
          </a:p>
          <a:p>
            <a:r>
              <a:rPr lang="en-US" sz="1100" dirty="0"/>
              <a:t>Exact year unknown – during Darius</a:t>
            </a:r>
          </a:p>
        </p:txBody>
      </p:sp>
      <p:sp>
        <p:nvSpPr>
          <p:cNvPr id="31" name="TextBox 30"/>
          <p:cNvSpPr txBox="1"/>
          <p:nvPr/>
        </p:nvSpPr>
        <p:spPr>
          <a:xfrm>
            <a:off x="4420632" y="3810001"/>
            <a:ext cx="420308" cy="276999"/>
          </a:xfrm>
          <a:prstGeom prst="rect">
            <a:avLst/>
          </a:prstGeom>
          <a:noFill/>
        </p:spPr>
        <p:txBody>
          <a:bodyPr wrap="none" rtlCol="0">
            <a:spAutoFit/>
          </a:bodyPr>
          <a:lstStyle/>
          <a:p>
            <a:r>
              <a:rPr lang="en-US" sz="1200" dirty="0"/>
              <a:t>562</a:t>
            </a:r>
          </a:p>
        </p:txBody>
      </p:sp>
      <p:sp>
        <p:nvSpPr>
          <p:cNvPr id="32" name="TextBox 31"/>
          <p:cNvSpPr txBox="1"/>
          <p:nvPr/>
        </p:nvSpPr>
        <p:spPr>
          <a:xfrm>
            <a:off x="4420632" y="4038601"/>
            <a:ext cx="420308" cy="276999"/>
          </a:xfrm>
          <a:prstGeom prst="rect">
            <a:avLst/>
          </a:prstGeom>
          <a:noFill/>
        </p:spPr>
        <p:txBody>
          <a:bodyPr wrap="none" rtlCol="0">
            <a:spAutoFit/>
          </a:bodyPr>
          <a:lstStyle/>
          <a:p>
            <a:r>
              <a:rPr lang="en-US" sz="1200" dirty="0"/>
              <a:t>560</a:t>
            </a:r>
          </a:p>
        </p:txBody>
      </p:sp>
      <p:sp>
        <p:nvSpPr>
          <p:cNvPr id="33" name="TextBox 32"/>
          <p:cNvSpPr txBox="1"/>
          <p:nvPr/>
        </p:nvSpPr>
        <p:spPr>
          <a:xfrm>
            <a:off x="4419600" y="4419601"/>
            <a:ext cx="420308" cy="276999"/>
          </a:xfrm>
          <a:prstGeom prst="rect">
            <a:avLst/>
          </a:prstGeom>
          <a:noFill/>
        </p:spPr>
        <p:txBody>
          <a:bodyPr wrap="none" rtlCol="0">
            <a:spAutoFit/>
          </a:bodyPr>
          <a:lstStyle/>
          <a:p>
            <a:r>
              <a:rPr lang="en-US" sz="1200" dirty="0"/>
              <a:t>556</a:t>
            </a:r>
          </a:p>
        </p:txBody>
      </p:sp>
      <p:sp>
        <p:nvSpPr>
          <p:cNvPr id="34" name="TextBox 33"/>
          <p:cNvSpPr txBox="1"/>
          <p:nvPr/>
        </p:nvSpPr>
        <p:spPr>
          <a:xfrm>
            <a:off x="4419600" y="5715001"/>
            <a:ext cx="420308" cy="276999"/>
          </a:xfrm>
          <a:prstGeom prst="rect">
            <a:avLst/>
          </a:prstGeom>
          <a:noFill/>
        </p:spPr>
        <p:txBody>
          <a:bodyPr wrap="none" rtlCol="0">
            <a:spAutoFit/>
          </a:bodyPr>
          <a:lstStyle/>
          <a:p>
            <a:r>
              <a:rPr lang="en-US" sz="1200" dirty="0"/>
              <a:t>539</a:t>
            </a:r>
          </a:p>
        </p:txBody>
      </p:sp>
      <p:sp>
        <p:nvSpPr>
          <p:cNvPr id="35" name="TextBox 34"/>
          <p:cNvSpPr txBox="1"/>
          <p:nvPr/>
        </p:nvSpPr>
        <p:spPr>
          <a:xfrm>
            <a:off x="4419600" y="6096001"/>
            <a:ext cx="420308" cy="276999"/>
          </a:xfrm>
          <a:prstGeom prst="rect">
            <a:avLst/>
          </a:prstGeom>
          <a:noFill/>
        </p:spPr>
        <p:txBody>
          <a:bodyPr wrap="none" rtlCol="0">
            <a:spAutoFit/>
          </a:bodyPr>
          <a:lstStyle/>
          <a:p>
            <a:r>
              <a:rPr lang="en-US" sz="1200" dirty="0"/>
              <a:t>536</a:t>
            </a:r>
          </a:p>
        </p:txBody>
      </p:sp>
    </p:spTree>
    <p:extLst>
      <p:ext uri="{BB962C8B-B14F-4D97-AF65-F5344CB8AC3E}">
        <p14:creationId xmlns:p14="http://schemas.microsoft.com/office/powerpoint/2010/main" val="74346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ox(i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lide(fromBottom)">
                                      <p:cBhvr>
                                        <p:cTn id="28" dur="500"/>
                                        <p:tgtEl>
                                          <p:spTgt spid="16"/>
                                        </p:tgtEl>
                                      </p:cBhvr>
                                    </p:animEffect>
                                  </p:childTnLst>
                                </p:cTn>
                              </p:par>
                              <p:par>
                                <p:cTn id="29" presetID="1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lide(fromBottom)">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animBg="1"/>
      <p:bldP spid="29"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79C3-C1FE-0E82-1586-B4ACF13B4DE4}"/>
              </a:ext>
            </a:extLst>
          </p:cNvPr>
          <p:cNvSpPr>
            <a:spLocks noGrp="1"/>
          </p:cNvSpPr>
          <p:nvPr>
            <p:ph type="title"/>
          </p:nvPr>
        </p:nvSpPr>
        <p:spPr/>
        <p:txBody>
          <a:bodyPr/>
          <a:lstStyle/>
          <a:p>
            <a:pPr algn="ctr"/>
            <a:r>
              <a:rPr lang="en-US" dirty="0"/>
              <a:t>Timeline</a:t>
            </a:r>
          </a:p>
        </p:txBody>
      </p:sp>
      <p:cxnSp>
        <p:nvCxnSpPr>
          <p:cNvPr id="5" name="Straight Connector 4">
            <a:extLst>
              <a:ext uri="{FF2B5EF4-FFF2-40B4-BE49-F238E27FC236}">
                <a16:creationId xmlns:a16="http://schemas.microsoft.com/office/drawing/2014/main" id="{79812D2C-8ABC-9F5F-737A-6A90AC7BFE47}"/>
              </a:ext>
            </a:extLst>
          </p:cNvPr>
          <p:cNvCxnSpPr>
            <a:cxnSpLocks/>
          </p:cNvCxnSpPr>
          <p:nvPr/>
        </p:nvCxnSpPr>
        <p:spPr>
          <a:xfrm>
            <a:off x="0" y="3657600"/>
            <a:ext cx="12192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DDCE39C-48AE-729E-5645-E84625A9EB4B}"/>
              </a:ext>
            </a:extLst>
          </p:cNvPr>
          <p:cNvCxnSpPr>
            <a:cxnSpLocks/>
          </p:cNvCxnSpPr>
          <p:nvPr/>
        </p:nvCxnSpPr>
        <p:spPr>
          <a:xfrm>
            <a:off x="1642533" y="3317081"/>
            <a:ext cx="0" cy="695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9B48820-387C-1545-1A1F-7C201597B311}"/>
              </a:ext>
            </a:extLst>
          </p:cNvPr>
          <p:cNvCxnSpPr>
            <a:cxnSpLocks/>
          </p:cNvCxnSpPr>
          <p:nvPr/>
        </p:nvCxnSpPr>
        <p:spPr>
          <a:xfrm>
            <a:off x="11099800" y="3309937"/>
            <a:ext cx="0" cy="695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B6B3FC0-586D-5E43-0ABD-022965D53428}"/>
              </a:ext>
            </a:extLst>
          </p:cNvPr>
          <p:cNvCxnSpPr>
            <a:cxnSpLocks/>
          </p:cNvCxnSpPr>
          <p:nvPr/>
        </p:nvCxnSpPr>
        <p:spPr>
          <a:xfrm>
            <a:off x="4006850" y="3317081"/>
            <a:ext cx="0" cy="695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A55D4A-9086-4220-78ED-D9095FD4B9AE}"/>
              </a:ext>
            </a:extLst>
          </p:cNvPr>
          <p:cNvCxnSpPr>
            <a:cxnSpLocks/>
          </p:cNvCxnSpPr>
          <p:nvPr/>
        </p:nvCxnSpPr>
        <p:spPr>
          <a:xfrm>
            <a:off x="6371167" y="3309937"/>
            <a:ext cx="0" cy="695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2D8163-E12C-E03F-C140-50471512AEFC}"/>
              </a:ext>
            </a:extLst>
          </p:cNvPr>
          <p:cNvCxnSpPr>
            <a:cxnSpLocks/>
          </p:cNvCxnSpPr>
          <p:nvPr/>
        </p:nvCxnSpPr>
        <p:spPr>
          <a:xfrm>
            <a:off x="8735484" y="3309937"/>
            <a:ext cx="0" cy="69532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C50641F-4965-BD1A-7ABE-4B3F4C868096}"/>
              </a:ext>
            </a:extLst>
          </p:cNvPr>
          <p:cNvSpPr txBox="1"/>
          <p:nvPr/>
        </p:nvSpPr>
        <p:spPr>
          <a:xfrm>
            <a:off x="1413935" y="3993586"/>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600</a:t>
            </a:r>
          </a:p>
        </p:txBody>
      </p:sp>
      <p:sp>
        <p:nvSpPr>
          <p:cNvPr id="22" name="TextBox 21">
            <a:extLst>
              <a:ext uri="{FF2B5EF4-FFF2-40B4-BE49-F238E27FC236}">
                <a16:creationId xmlns:a16="http://schemas.microsoft.com/office/drawing/2014/main" id="{515058F3-2A1C-55DA-98FA-2F4FDDC33A94}"/>
              </a:ext>
            </a:extLst>
          </p:cNvPr>
          <p:cNvSpPr txBox="1"/>
          <p:nvPr/>
        </p:nvSpPr>
        <p:spPr>
          <a:xfrm>
            <a:off x="3758143" y="4001575"/>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575</a:t>
            </a:r>
          </a:p>
        </p:txBody>
      </p:sp>
      <p:sp>
        <p:nvSpPr>
          <p:cNvPr id="23" name="TextBox 22">
            <a:extLst>
              <a:ext uri="{FF2B5EF4-FFF2-40B4-BE49-F238E27FC236}">
                <a16:creationId xmlns:a16="http://schemas.microsoft.com/office/drawing/2014/main" id="{7ED5B24C-33FB-B5C9-7D16-82D58B2023C7}"/>
              </a:ext>
            </a:extLst>
          </p:cNvPr>
          <p:cNvSpPr txBox="1"/>
          <p:nvPr/>
        </p:nvSpPr>
        <p:spPr>
          <a:xfrm>
            <a:off x="6102351" y="4012636"/>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550</a:t>
            </a:r>
          </a:p>
        </p:txBody>
      </p:sp>
      <p:sp>
        <p:nvSpPr>
          <p:cNvPr id="24" name="TextBox 23">
            <a:extLst>
              <a:ext uri="{FF2B5EF4-FFF2-40B4-BE49-F238E27FC236}">
                <a16:creationId xmlns:a16="http://schemas.microsoft.com/office/drawing/2014/main" id="{B9E6A27E-761E-B1C4-4533-558A31F208C0}"/>
              </a:ext>
            </a:extLst>
          </p:cNvPr>
          <p:cNvSpPr txBox="1"/>
          <p:nvPr/>
        </p:nvSpPr>
        <p:spPr>
          <a:xfrm>
            <a:off x="8446559" y="4012406"/>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525</a:t>
            </a:r>
          </a:p>
        </p:txBody>
      </p:sp>
      <p:sp>
        <p:nvSpPr>
          <p:cNvPr id="25" name="TextBox 24">
            <a:extLst>
              <a:ext uri="{FF2B5EF4-FFF2-40B4-BE49-F238E27FC236}">
                <a16:creationId xmlns:a16="http://schemas.microsoft.com/office/drawing/2014/main" id="{DE7155E7-D741-B3C0-4B73-1E1C69E603F3}"/>
              </a:ext>
            </a:extLst>
          </p:cNvPr>
          <p:cNvSpPr txBox="1"/>
          <p:nvPr/>
        </p:nvSpPr>
        <p:spPr>
          <a:xfrm>
            <a:off x="10790767" y="3994431"/>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a:t>
            </a:r>
          </a:p>
        </p:txBody>
      </p:sp>
      <p:sp>
        <p:nvSpPr>
          <p:cNvPr id="30" name="Rectangle 29">
            <a:extLst>
              <a:ext uri="{FF2B5EF4-FFF2-40B4-BE49-F238E27FC236}">
                <a16:creationId xmlns:a16="http://schemas.microsoft.com/office/drawing/2014/main" id="{4FE1165E-BC4A-65E8-B196-0AFDEFC15485}"/>
              </a:ext>
            </a:extLst>
          </p:cNvPr>
          <p:cNvSpPr/>
          <p:nvPr/>
        </p:nvSpPr>
        <p:spPr>
          <a:xfrm>
            <a:off x="1413935" y="3429000"/>
            <a:ext cx="6425138" cy="485774"/>
          </a:xfrm>
          <a:prstGeom prst="rect">
            <a:avLst/>
          </a:prstGeom>
          <a:solidFill>
            <a:schemeClr val="accent4">
              <a:alpha val="56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6302632D-6C95-10A1-FBAF-B8492AFE5281}"/>
              </a:ext>
            </a:extLst>
          </p:cNvPr>
          <p:cNvSpPr txBox="1"/>
          <p:nvPr/>
        </p:nvSpPr>
        <p:spPr>
          <a:xfrm>
            <a:off x="4223812" y="3031095"/>
            <a:ext cx="18626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Israel in Babylon</a:t>
            </a:r>
          </a:p>
        </p:txBody>
      </p:sp>
      <p:cxnSp>
        <p:nvCxnSpPr>
          <p:cNvPr id="7" name="Straight Connector 6">
            <a:extLst>
              <a:ext uri="{FF2B5EF4-FFF2-40B4-BE49-F238E27FC236}">
                <a16:creationId xmlns:a16="http://schemas.microsoft.com/office/drawing/2014/main" id="{3BF5F1BF-9F10-C383-1F9D-4657FD7B4B15}"/>
              </a:ext>
            </a:extLst>
          </p:cNvPr>
          <p:cNvCxnSpPr>
            <a:cxnSpLocks/>
            <a:stCxn id="30" idx="1"/>
          </p:cNvCxnSpPr>
          <p:nvPr/>
        </p:nvCxnSpPr>
        <p:spPr>
          <a:xfrm flipH="1" flipV="1">
            <a:off x="967666" y="2539014"/>
            <a:ext cx="446269" cy="11328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A2DFC9C-6F37-0EC8-5B32-339A8196207E}"/>
              </a:ext>
            </a:extLst>
          </p:cNvPr>
          <p:cNvSpPr txBox="1"/>
          <p:nvPr/>
        </p:nvSpPr>
        <p:spPr>
          <a:xfrm>
            <a:off x="608362" y="2230059"/>
            <a:ext cx="89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605 BC</a:t>
            </a:r>
          </a:p>
        </p:txBody>
      </p:sp>
      <p:cxnSp>
        <p:nvCxnSpPr>
          <p:cNvPr id="11" name="Straight Connector 10">
            <a:extLst>
              <a:ext uri="{FF2B5EF4-FFF2-40B4-BE49-F238E27FC236}">
                <a16:creationId xmlns:a16="http://schemas.microsoft.com/office/drawing/2014/main" id="{0B456AD4-C182-608B-69C3-57379A318716}"/>
              </a:ext>
            </a:extLst>
          </p:cNvPr>
          <p:cNvCxnSpPr>
            <a:cxnSpLocks/>
          </p:cNvCxnSpPr>
          <p:nvPr/>
        </p:nvCxnSpPr>
        <p:spPr>
          <a:xfrm flipV="1">
            <a:off x="7838985" y="2587787"/>
            <a:ext cx="400048" cy="10439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B2AF391-A83F-1D10-2420-2C20F137F55D}"/>
              </a:ext>
            </a:extLst>
          </p:cNvPr>
          <p:cNvSpPr txBox="1"/>
          <p:nvPr/>
        </p:nvSpPr>
        <p:spPr>
          <a:xfrm>
            <a:off x="7790739" y="2312633"/>
            <a:ext cx="89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535 BC</a:t>
            </a:r>
          </a:p>
        </p:txBody>
      </p:sp>
    </p:spTree>
    <p:extLst>
      <p:ext uri="{BB962C8B-B14F-4D97-AF65-F5344CB8AC3E}">
        <p14:creationId xmlns:p14="http://schemas.microsoft.com/office/powerpoint/2010/main" val="173947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0C4A48-6189-A417-28CF-3FF8949DCC50}"/>
              </a:ext>
            </a:extLst>
          </p:cNvPr>
          <p:cNvSpPr>
            <a:spLocks noGrp="1"/>
          </p:cNvSpPr>
          <p:nvPr>
            <p:ph type="title"/>
          </p:nvPr>
        </p:nvSpPr>
        <p:spPr>
          <a:xfrm>
            <a:off x="640080" y="325369"/>
            <a:ext cx="4368602" cy="1956841"/>
          </a:xfrm>
        </p:spPr>
        <p:txBody>
          <a:bodyPr anchor="b">
            <a:normAutofit/>
          </a:bodyPr>
          <a:lstStyle/>
          <a:p>
            <a:r>
              <a:rPr lang="en-US" sz="5400" dirty="0"/>
              <a:t>Egypt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4C9745-FAA6-7D41-56F2-2162A99F1C22}"/>
              </a:ext>
            </a:extLst>
          </p:cNvPr>
          <p:cNvSpPr>
            <a:spLocks noGrp="1"/>
          </p:cNvSpPr>
          <p:nvPr>
            <p:ph idx="1"/>
          </p:nvPr>
        </p:nvSpPr>
        <p:spPr>
          <a:xfrm>
            <a:off x="640080" y="2872899"/>
            <a:ext cx="4243589" cy="3320668"/>
          </a:xfrm>
        </p:spPr>
        <p:txBody>
          <a:bodyPr>
            <a:normAutofit fontScale="92500" lnSpcReduction="20000"/>
          </a:bodyPr>
          <a:lstStyle/>
          <a:p>
            <a:r>
              <a:rPr lang="en-US" sz="2000" dirty="0"/>
              <a:t>In Decline</a:t>
            </a:r>
          </a:p>
          <a:p>
            <a:pPr lvl="1"/>
            <a:r>
              <a:rPr lang="en-US" sz="2000" dirty="0"/>
              <a:t>About 100 years before Judah and Benjamin go into captivity, Egypt’s power was waning, but around 600 BC, they were having a renaissance of sorts. With the introduction of Greek ideas had brought about a rise in power and influence. </a:t>
            </a:r>
          </a:p>
          <a:p>
            <a:pPr lvl="1"/>
            <a:r>
              <a:rPr lang="en-US" sz="2000" dirty="0"/>
              <a:t>However, after the teaming with the Assyrian campaign against the Median/Persians, they are defeated, and they become a Persian province. </a:t>
            </a:r>
          </a:p>
        </p:txBody>
      </p:sp>
      <p:pic>
        <p:nvPicPr>
          <p:cNvPr id="4" name="Picture 3">
            <a:extLst>
              <a:ext uri="{FF2B5EF4-FFF2-40B4-BE49-F238E27FC236}">
                <a16:creationId xmlns:a16="http://schemas.microsoft.com/office/drawing/2014/main" id="{30F79550-2DF4-1318-27FF-91800476FECE}"/>
              </a:ext>
            </a:extLst>
          </p:cNvPr>
          <p:cNvPicPr>
            <a:picLocks noChangeAspect="1"/>
          </p:cNvPicPr>
          <p:nvPr/>
        </p:nvPicPr>
        <p:blipFill rotWithShape="1">
          <a:blip r:embed="rId2"/>
          <a:srcRect l="21515" r="2055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8312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1" name="Rectangle 41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98" name="Picture 2" descr="How to watch the hybrid solar eclipse today: Live streams, timing |  Technology News,The Indian Express">
            <a:extLst>
              <a:ext uri="{FF2B5EF4-FFF2-40B4-BE49-F238E27FC236}">
                <a16:creationId xmlns:a16="http://schemas.microsoft.com/office/drawing/2014/main" id="{066DA6CB-5F0D-6DE6-E741-8C4635707C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8" r="1921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20" name="Rectangle 41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8736A9-506A-31DF-30EA-4813D600E363}"/>
              </a:ext>
            </a:extLst>
          </p:cNvPr>
          <p:cNvSpPr>
            <a:spLocks noGrp="1"/>
          </p:cNvSpPr>
          <p:nvPr>
            <p:ph type="title"/>
          </p:nvPr>
        </p:nvSpPr>
        <p:spPr>
          <a:xfrm>
            <a:off x="838200" y="365125"/>
            <a:ext cx="3822189" cy="1899912"/>
          </a:xfrm>
        </p:spPr>
        <p:txBody>
          <a:bodyPr>
            <a:normAutofit/>
          </a:bodyPr>
          <a:lstStyle/>
          <a:p>
            <a:r>
              <a:rPr lang="en-US" sz="4000" dirty="0"/>
              <a:t>Battle of the Eclipse</a:t>
            </a:r>
          </a:p>
        </p:txBody>
      </p:sp>
      <p:sp>
        <p:nvSpPr>
          <p:cNvPr id="4102" name="Content Placeholder 4101">
            <a:extLst>
              <a:ext uri="{FF2B5EF4-FFF2-40B4-BE49-F238E27FC236}">
                <a16:creationId xmlns:a16="http://schemas.microsoft.com/office/drawing/2014/main" id="{67417E0E-6631-FC26-8B83-5C1B32750F36}"/>
              </a:ext>
            </a:extLst>
          </p:cNvPr>
          <p:cNvSpPr>
            <a:spLocks noGrp="1"/>
          </p:cNvSpPr>
          <p:nvPr>
            <p:ph idx="1"/>
          </p:nvPr>
        </p:nvSpPr>
        <p:spPr>
          <a:xfrm>
            <a:off x="838200" y="2434201"/>
            <a:ext cx="3822189" cy="3742762"/>
          </a:xfrm>
        </p:spPr>
        <p:txBody>
          <a:bodyPr>
            <a:normAutofit/>
          </a:bodyPr>
          <a:lstStyle/>
          <a:p>
            <a:r>
              <a:rPr lang="en-US" sz="1900" dirty="0"/>
              <a:t>Battle between the Medes and Lydians in 585 BC.</a:t>
            </a:r>
          </a:p>
          <a:p>
            <a:r>
              <a:rPr lang="en-US" sz="1900" dirty="0"/>
              <a:t>Greek philosopher Thales of Miletus predicted the event!</a:t>
            </a:r>
          </a:p>
          <a:p>
            <a:r>
              <a:rPr lang="en-US" sz="1900" dirty="0"/>
              <a:t>Aylattes, the king of Lydia, was battling Cyaxares, king of the Medes, probably near the River Halys in what is now central Turkey.</a:t>
            </a:r>
          </a:p>
          <a:p>
            <a:r>
              <a:rPr lang="en-US" sz="1900" dirty="0"/>
              <a:t>The battle was happening when the sun became dark, and they called a truce!</a:t>
            </a:r>
          </a:p>
        </p:txBody>
      </p:sp>
    </p:spTree>
    <p:extLst>
      <p:ext uri="{BB962C8B-B14F-4D97-AF65-F5344CB8AC3E}">
        <p14:creationId xmlns:p14="http://schemas.microsoft.com/office/powerpoint/2010/main" val="60633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12D118F-D8B1-0D6B-3F50-71C2C2C87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E6C81D3A-3907-E6E8-4A4D-C5023E5C4C93}"/>
              </a:ext>
            </a:extLst>
          </p:cNvPr>
          <p:cNvSpPr/>
          <p:nvPr/>
        </p:nvSpPr>
        <p:spPr>
          <a:xfrm>
            <a:off x="2915920" y="1981199"/>
            <a:ext cx="198755" cy="48755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4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2CCBA6-A06E-07F9-CA5E-BBA9353A092D}"/>
              </a:ext>
            </a:extLst>
          </p:cNvPr>
          <p:cNvSpPr>
            <a:spLocks noGrp="1"/>
          </p:cNvSpPr>
          <p:nvPr>
            <p:ph type="title"/>
          </p:nvPr>
        </p:nvSpPr>
        <p:spPr>
          <a:xfrm>
            <a:off x="640080" y="325369"/>
            <a:ext cx="4368602" cy="1956841"/>
          </a:xfrm>
        </p:spPr>
        <p:txBody>
          <a:bodyPr anchor="b">
            <a:normAutofit/>
          </a:bodyPr>
          <a:lstStyle/>
          <a:p>
            <a:r>
              <a:rPr lang="en-US" sz="5400" dirty="0"/>
              <a:t>Greeks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061289F-3523-42DF-CCA2-B925075752A6}"/>
              </a:ext>
            </a:extLst>
          </p:cNvPr>
          <p:cNvSpPr>
            <a:spLocks noGrp="1"/>
          </p:cNvSpPr>
          <p:nvPr>
            <p:ph idx="1"/>
          </p:nvPr>
        </p:nvSpPr>
        <p:spPr>
          <a:xfrm>
            <a:off x="640080" y="2872899"/>
            <a:ext cx="4243589" cy="3320668"/>
          </a:xfrm>
        </p:spPr>
        <p:txBody>
          <a:bodyPr>
            <a:normAutofit fontScale="92500" lnSpcReduction="20000"/>
          </a:bodyPr>
          <a:lstStyle/>
          <a:p>
            <a:r>
              <a:rPr lang="en-US" sz="2200" dirty="0"/>
              <a:t>Greek City States are beginning to emerge</a:t>
            </a:r>
          </a:p>
          <a:p>
            <a:pPr lvl="1"/>
            <a:r>
              <a:rPr lang="en-US" sz="2200" dirty="0"/>
              <a:t>Athína (Athens)</a:t>
            </a:r>
          </a:p>
          <a:p>
            <a:pPr lvl="1"/>
            <a:r>
              <a:rPr lang="en-US" sz="2200" dirty="0"/>
              <a:t>Spárti (Sparta)</a:t>
            </a:r>
          </a:p>
          <a:p>
            <a:pPr lvl="1"/>
            <a:r>
              <a:rPr lang="en-US" sz="2200" dirty="0"/>
              <a:t>Kórinthos (Corinth)</a:t>
            </a:r>
          </a:p>
          <a:p>
            <a:pPr lvl="1"/>
            <a:r>
              <a:rPr lang="en-US" sz="2200" dirty="0"/>
              <a:t>Thíva (Thebes)</a:t>
            </a:r>
          </a:p>
          <a:p>
            <a:pPr lvl="1"/>
            <a:r>
              <a:rPr lang="en-US" sz="2200" dirty="0"/>
              <a:t>Siracusa (Syracuse)</a:t>
            </a:r>
          </a:p>
          <a:p>
            <a:pPr lvl="1"/>
            <a:r>
              <a:rPr lang="en-US" sz="2200" dirty="0"/>
              <a:t>Égina (Aegina)</a:t>
            </a:r>
          </a:p>
          <a:p>
            <a:pPr lvl="1"/>
            <a:r>
              <a:rPr lang="en-US" sz="2200" dirty="0"/>
              <a:t>Ródos (Rhodes)</a:t>
            </a:r>
          </a:p>
          <a:p>
            <a:pPr lvl="1"/>
            <a:r>
              <a:rPr lang="en-US" sz="2200" dirty="0"/>
              <a:t>Árgos</a:t>
            </a:r>
          </a:p>
          <a:p>
            <a:pPr lvl="1"/>
            <a:r>
              <a:rPr lang="en-US" sz="2200" dirty="0"/>
              <a:t>Erétria</a:t>
            </a:r>
          </a:p>
          <a:p>
            <a:pPr lvl="1"/>
            <a:r>
              <a:rPr lang="en-US" sz="2200" dirty="0"/>
              <a:t>Elis</a:t>
            </a:r>
          </a:p>
        </p:txBody>
      </p:sp>
      <p:pic>
        <p:nvPicPr>
          <p:cNvPr id="7" name="Picture 6">
            <a:extLst>
              <a:ext uri="{FF2B5EF4-FFF2-40B4-BE49-F238E27FC236}">
                <a16:creationId xmlns:a16="http://schemas.microsoft.com/office/drawing/2014/main" id="{762C973C-05F5-0C96-91D8-6281C1499B9B}"/>
              </a:ext>
            </a:extLst>
          </p:cNvPr>
          <p:cNvPicPr>
            <a:picLocks noChangeAspect="1"/>
          </p:cNvPicPr>
          <p:nvPr/>
        </p:nvPicPr>
        <p:blipFill rotWithShape="1">
          <a:blip r:embed="rId2"/>
          <a:srcRect l="15809" r="215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07561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ABD333-F65B-1B06-CEB7-3A16F08E3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60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statue of a person&#10;&#10;Description automatically generated with medium confidence">
            <a:extLst>
              <a:ext uri="{FF2B5EF4-FFF2-40B4-BE49-F238E27FC236}">
                <a16:creationId xmlns:a16="http://schemas.microsoft.com/office/drawing/2014/main" id="{A191DB46-777F-6052-5973-61BDD919DF9F}"/>
              </a:ext>
            </a:extLst>
          </p:cNvPr>
          <p:cNvPicPr>
            <a:picLocks noChangeAspect="1"/>
          </p:cNvPicPr>
          <p:nvPr/>
        </p:nvPicPr>
        <p:blipFill rotWithShape="1">
          <a:blip r:embed="rId2"/>
          <a:srcRect l="37513" r="22888"/>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descr="Map&#10;&#10;Description automatically generated">
            <a:extLst>
              <a:ext uri="{FF2B5EF4-FFF2-40B4-BE49-F238E27FC236}">
                <a16:creationId xmlns:a16="http://schemas.microsoft.com/office/drawing/2014/main" id="{05BBFAD5-3750-F9E8-8097-193AB47950EA}"/>
              </a:ext>
            </a:extLst>
          </p:cNvPr>
          <p:cNvPicPr>
            <a:picLocks noChangeAspect="1"/>
          </p:cNvPicPr>
          <p:nvPr/>
        </p:nvPicPr>
        <p:blipFill rotWithShape="1">
          <a:blip r:embed="rId3"/>
          <a:srcRect r="3445"/>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3" name="Freeform: Shape 17">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019059-8BFC-8E45-BE1C-98403679823D}"/>
              </a:ext>
            </a:extLst>
          </p:cNvPr>
          <p:cNvSpPr>
            <a:spLocks noGrp="1"/>
          </p:cNvSpPr>
          <p:nvPr>
            <p:ph type="title"/>
          </p:nvPr>
        </p:nvSpPr>
        <p:spPr>
          <a:xfrm>
            <a:off x="448056" y="681038"/>
            <a:ext cx="2804504" cy="1325563"/>
          </a:xfrm>
        </p:spPr>
        <p:txBody>
          <a:bodyPr anchor="ctr">
            <a:normAutofit/>
          </a:bodyPr>
          <a:lstStyle/>
          <a:p>
            <a:r>
              <a:rPr lang="en-US" sz="2800" dirty="0"/>
              <a:t>India</a:t>
            </a:r>
          </a:p>
        </p:txBody>
      </p:sp>
      <p:sp>
        <p:nvSpPr>
          <p:cNvPr id="22" name="Rectangle 21">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8E90A8-C4C9-8A54-7C35-4A6238A9B773}"/>
              </a:ext>
            </a:extLst>
          </p:cNvPr>
          <p:cNvSpPr>
            <a:spLocks noGrp="1"/>
          </p:cNvSpPr>
          <p:nvPr>
            <p:ph idx="1"/>
          </p:nvPr>
        </p:nvSpPr>
        <p:spPr>
          <a:xfrm>
            <a:off x="448056" y="2258171"/>
            <a:ext cx="2804504" cy="3918792"/>
          </a:xfrm>
        </p:spPr>
        <p:txBody>
          <a:bodyPr>
            <a:normAutofit/>
          </a:bodyPr>
          <a:lstStyle/>
          <a:p>
            <a:r>
              <a:rPr lang="en-US" sz="1500" dirty="0"/>
              <a:t>Siddartha Guatama – “the Buddha”</a:t>
            </a:r>
          </a:p>
          <a:p>
            <a:pPr lvl="1"/>
            <a:r>
              <a:rPr lang="en-US" sz="1500" dirty="0"/>
              <a:t>Born 560 BC, Lumbini Nepal</a:t>
            </a:r>
          </a:p>
          <a:p>
            <a:pPr lvl="1"/>
            <a:r>
              <a:rPr lang="en-US" sz="1500" dirty="0"/>
              <a:t>Prince in a wealthy family, the top caste in India</a:t>
            </a:r>
          </a:p>
          <a:p>
            <a:pPr lvl="1"/>
            <a:r>
              <a:rPr lang="en-US" sz="1500" dirty="0"/>
              <a:t>Was troubled by human suffering, and set out to find enlightenment</a:t>
            </a:r>
          </a:p>
          <a:p>
            <a:pPr lvl="1"/>
            <a:r>
              <a:rPr lang="en-US" sz="1500" dirty="0"/>
              <a:t>Unfortunately, he didn’t find it. </a:t>
            </a:r>
          </a:p>
          <a:p>
            <a:pPr lvl="1"/>
            <a:r>
              <a:rPr lang="en-US" sz="1500" dirty="0"/>
              <a:t>Died 483 BC</a:t>
            </a:r>
          </a:p>
          <a:p>
            <a:r>
              <a:rPr lang="en-US" sz="1500" dirty="0"/>
              <a:t>4</a:t>
            </a:r>
            <a:r>
              <a:rPr lang="en-US" sz="1500" baseline="30000" dirty="0"/>
              <a:t>th</a:t>
            </a:r>
            <a:r>
              <a:rPr lang="en-US" sz="1500" dirty="0"/>
              <a:t> Largest religion in the world, to this day</a:t>
            </a:r>
          </a:p>
        </p:txBody>
      </p:sp>
    </p:spTree>
    <p:extLst>
      <p:ext uri="{BB962C8B-B14F-4D97-AF65-F5344CB8AC3E}">
        <p14:creationId xmlns:p14="http://schemas.microsoft.com/office/powerpoint/2010/main" val="205838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146" name="Picture 2">
            <a:extLst>
              <a:ext uri="{FF2B5EF4-FFF2-40B4-BE49-F238E27FC236}">
                <a16:creationId xmlns:a16="http://schemas.microsoft.com/office/drawing/2014/main" id="{75D64729-66A6-D74D-B9C1-EBCBA6F703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5" name="Rectangle 615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89D676-8AD5-3085-5877-A215C1E2927D}"/>
              </a:ext>
            </a:extLst>
          </p:cNvPr>
          <p:cNvSpPr>
            <a:spLocks noGrp="1"/>
          </p:cNvSpPr>
          <p:nvPr>
            <p:ph type="title"/>
          </p:nvPr>
        </p:nvSpPr>
        <p:spPr>
          <a:xfrm>
            <a:off x="838200" y="365125"/>
            <a:ext cx="3822189" cy="1899912"/>
          </a:xfrm>
        </p:spPr>
        <p:txBody>
          <a:bodyPr>
            <a:normAutofit/>
          </a:bodyPr>
          <a:lstStyle/>
          <a:p>
            <a:r>
              <a:rPr lang="en-US" sz="4000" dirty="0"/>
              <a:t>China</a:t>
            </a:r>
          </a:p>
        </p:txBody>
      </p:sp>
      <p:sp>
        <p:nvSpPr>
          <p:cNvPr id="6150" name="Content Placeholder 6149">
            <a:extLst>
              <a:ext uri="{FF2B5EF4-FFF2-40B4-BE49-F238E27FC236}">
                <a16:creationId xmlns:a16="http://schemas.microsoft.com/office/drawing/2014/main" id="{ACB2F2F3-6C0E-D004-CFD2-624A2D035DDB}"/>
              </a:ext>
            </a:extLst>
          </p:cNvPr>
          <p:cNvSpPr>
            <a:spLocks noGrp="1"/>
          </p:cNvSpPr>
          <p:nvPr>
            <p:ph idx="1"/>
          </p:nvPr>
        </p:nvSpPr>
        <p:spPr>
          <a:xfrm>
            <a:off x="838200" y="2434201"/>
            <a:ext cx="3822189" cy="3742762"/>
          </a:xfrm>
        </p:spPr>
        <p:txBody>
          <a:bodyPr>
            <a:normAutofit lnSpcReduction="10000"/>
          </a:bodyPr>
          <a:lstStyle/>
          <a:p>
            <a:r>
              <a:rPr lang="en-US" sz="2000" dirty="0"/>
              <a:t>Confucius (551 BC – 479 BC)</a:t>
            </a:r>
          </a:p>
          <a:p>
            <a:pPr lvl="1"/>
            <a:r>
              <a:rPr lang="en-US" sz="1600" dirty="0"/>
              <a:t>Philosopher – believed in strong moral character, turned into a pseudo-religion.</a:t>
            </a:r>
          </a:p>
          <a:p>
            <a:r>
              <a:rPr lang="en-US" sz="2000" dirty="0"/>
              <a:t>The Zhou Dynasty had been ruling since 11</a:t>
            </a:r>
            <a:r>
              <a:rPr lang="en-US" sz="2000" baseline="30000" dirty="0"/>
              <a:t>th</a:t>
            </a:r>
            <a:r>
              <a:rPr lang="en-US" sz="2000" dirty="0"/>
              <a:t> century BC, but now is losing control, and China is breaking up into separate states.</a:t>
            </a:r>
          </a:p>
          <a:p>
            <a:pPr lvl="1"/>
            <a:r>
              <a:rPr lang="en-US" sz="2000" dirty="0"/>
              <a:t>"Warring States," </a:t>
            </a:r>
          </a:p>
          <a:p>
            <a:pPr lvl="2"/>
            <a:r>
              <a:rPr lang="en-US" sz="1800" dirty="0"/>
              <a:t>Qi, Chu, Yan, Han, Wei, Zhao, Qin, and Zhou.</a:t>
            </a:r>
          </a:p>
          <a:p>
            <a:pPr lvl="1"/>
            <a:r>
              <a:rPr lang="en-US" sz="2200" dirty="0"/>
              <a:t>All these states still carried the feudal system</a:t>
            </a:r>
          </a:p>
          <a:p>
            <a:endParaRPr lang="en-US" sz="2000" dirty="0"/>
          </a:p>
        </p:txBody>
      </p:sp>
    </p:spTree>
    <p:extLst>
      <p:ext uri="{BB962C8B-B14F-4D97-AF65-F5344CB8AC3E}">
        <p14:creationId xmlns:p14="http://schemas.microsoft.com/office/powerpoint/2010/main" val="3160103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3" name="Rectangle 207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60" name="Picture 12" descr="Human Effigy Pipe | Adena or Hopewell | The Metropolitan Museum of Art">
            <a:extLst>
              <a:ext uri="{FF2B5EF4-FFF2-40B4-BE49-F238E27FC236}">
                <a16:creationId xmlns:a16="http://schemas.microsoft.com/office/drawing/2014/main" id="{DA839FF1-D5A1-96D7-F4B4-2DBD3D17E4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18" r="-1" b="12786"/>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75" name="Freeform: Shape 207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077" name="Freeform: Shape 207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07B3C4-9753-EE25-2C70-C0DC3F063B9A}"/>
              </a:ext>
            </a:extLst>
          </p:cNvPr>
          <p:cNvSpPr>
            <a:spLocks noGrp="1"/>
          </p:cNvSpPr>
          <p:nvPr>
            <p:ph type="title"/>
          </p:nvPr>
        </p:nvSpPr>
        <p:spPr>
          <a:xfrm>
            <a:off x="371094" y="1161288"/>
            <a:ext cx="3438144" cy="1125728"/>
          </a:xfrm>
        </p:spPr>
        <p:txBody>
          <a:bodyPr anchor="b">
            <a:normAutofit/>
          </a:bodyPr>
          <a:lstStyle/>
          <a:p>
            <a:r>
              <a:rPr lang="en-US" sz="2800" dirty="0"/>
              <a:t>Adena Peoples</a:t>
            </a:r>
          </a:p>
        </p:txBody>
      </p:sp>
      <p:sp>
        <p:nvSpPr>
          <p:cNvPr id="2079" name="Rectangle 207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81" name="Rectangle 208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68" name="Content Placeholder 6">
            <a:extLst>
              <a:ext uri="{FF2B5EF4-FFF2-40B4-BE49-F238E27FC236}">
                <a16:creationId xmlns:a16="http://schemas.microsoft.com/office/drawing/2014/main" id="{8A4A3961-4B44-5D8A-8E62-51AD3CC9BEC6}"/>
              </a:ext>
            </a:extLst>
          </p:cNvPr>
          <p:cNvSpPr>
            <a:spLocks noGrp="1"/>
          </p:cNvSpPr>
          <p:nvPr>
            <p:ph idx="1"/>
          </p:nvPr>
        </p:nvSpPr>
        <p:spPr>
          <a:xfrm>
            <a:off x="371094" y="2718054"/>
            <a:ext cx="3438906" cy="3207258"/>
          </a:xfrm>
        </p:spPr>
        <p:txBody>
          <a:bodyPr anchor="t">
            <a:normAutofit/>
          </a:bodyPr>
          <a:lstStyle/>
          <a:p>
            <a:r>
              <a:rPr lang="en-US" sz="1800" dirty="0"/>
              <a:t>Ohio River Valley</a:t>
            </a:r>
          </a:p>
          <a:p>
            <a:pPr lvl="1"/>
            <a:r>
              <a:rPr lang="en-US" sz="1400" dirty="0"/>
              <a:t>Adena Mound - Chillicothe, Ohio</a:t>
            </a:r>
          </a:p>
          <a:p>
            <a:r>
              <a:rPr lang="en-US" sz="1800" dirty="0"/>
              <a:t>Built extraordinary mound structures for burials.  </a:t>
            </a:r>
          </a:p>
          <a:p>
            <a:r>
              <a:rPr lang="en-US" sz="1800" dirty="0"/>
              <a:t>Some research has shown that they may have had giants in those days, up to and over 7 feet tall</a:t>
            </a:r>
          </a:p>
        </p:txBody>
      </p:sp>
    </p:spTree>
    <p:extLst>
      <p:ext uri="{BB962C8B-B14F-4D97-AF65-F5344CB8AC3E}">
        <p14:creationId xmlns:p14="http://schemas.microsoft.com/office/powerpoint/2010/main" val="2837426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5DAF52E5-8CF4-3A17-07F7-8F1D7565F7AB}"/>
              </a:ext>
            </a:extLst>
          </p:cNvPr>
          <p:cNvGrpSpPr/>
          <p:nvPr/>
        </p:nvGrpSpPr>
        <p:grpSpPr>
          <a:xfrm>
            <a:off x="484211" y="6388109"/>
            <a:ext cx="1793931" cy="369332"/>
            <a:chOff x="484211" y="6388109"/>
            <a:chExt cx="1793931" cy="369332"/>
          </a:xfrm>
        </p:grpSpPr>
        <p:sp>
          <p:nvSpPr>
            <p:cNvPr id="30" name="Rectangle 29">
              <a:extLst>
                <a:ext uri="{FF2B5EF4-FFF2-40B4-BE49-F238E27FC236}">
                  <a16:creationId xmlns:a16="http://schemas.microsoft.com/office/drawing/2014/main" id="{D6E2F53D-4DA4-B8EF-CB84-332BC5D4F9EA}"/>
                </a:ext>
              </a:extLst>
            </p:cNvPr>
            <p:cNvSpPr/>
            <p:nvPr/>
          </p:nvSpPr>
          <p:spPr>
            <a:xfrm>
              <a:off x="484211" y="6452701"/>
              <a:ext cx="106910" cy="240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8529AEE-4DC7-4C6D-2EA4-0FD4F6CB3E20}"/>
                </a:ext>
              </a:extLst>
            </p:cNvPr>
            <p:cNvSpPr txBox="1"/>
            <p:nvPr/>
          </p:nvSpPr>
          <p:spPr>
            <a:xfrm>
              <a:off x="537666" y="6388109"/>
              <a:ext cx="1740476" cy="369332"/>
            </a:xfrm>
            <a:prstGeom prst="rect">
              <a:avLst/>
            </a:prstGeom>
            <a:noFill/>
          </p:spPr>
          <p:txBody>
            <a:bodyPr wrap="none" rtlCol="0">
              <a:spAutoFit/>
            </a:bodyPr>
            <a:lstStyle/>
            <a:p>
              <a:r>
                <a:rPr lang="en-US" dirty="0"/>
                <a:t>Prophet to Israel</a:t>
              </a:r>
            </a:p>
          </p:txBody>
        </p:sp>
      </p:grpSp>
      <p:grpSp>
        <p:nvGrpSpPr>
          <p:cNvPr id="57" name="Group 56">
            <a:extLst>
              <a:ext uri="{FF2B5EF4-FFF2-40B4-BE49-F238E27FC236}">
                <a16:creationId xmlns:a16="http://schemas.microsoft.com/office/drawing/2014/main" id="{4EAD5544-655C-E7B6-179A-ECC2A76EB061}"/>
              </a:ext>
            </a:extLst>
          </p:cNvPr>
          <p:cNvGrpSpPr/>
          <p:nvPr/>
        </p:nvGrpSpPr>
        <p:grpSpPr>
          <a:xfrm>
            <a:off x="5957298" y="6351340"/>
            <a:ext cx="1417308" cy="395759"/>
            <a:chOff x="6823332" y="6364598"/>
            <a:chExt cx="1417308" cy="395759"/>
          </a:xfrm>
        </p:grpSpPr>
        <p:sp>
          <p:nvSpPr>
            <p:cNvPr id="33" name="Rectangle 32">
              <a:extLst>
                <a:ext uri="{FF2B5EF4-FFF2-40B4-BE49-F238E27FC236}">
                  <a16:creationId xmlns:a16="http://schemas.microsoft.com/office/drawing/2014/main" id="{E4D3AF7C-E11D-D110-6E17-4490527B5482}"/>
                </a:ext>
              </a:extLst>
            </p:cNvPr>
            <p:cNvSpPr/>
            <p:nvPr/>
          </p:nvSpPr>
          <p:spPr>
            <a:xfrm>
              <a:off x="6823332" y="6432213"/>
              <a:ext cx="106909" cy="2402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39" name="Rectangle 38">
              <a:extLst>
                <a:ext uri="{FF2B5EF4-FFF2-40B4-BE49-F238E27FC236}">
                  <a16:creationId xmlns:a16="http://schemas.microsoft.com/office/drawing/2014/main" id="{B83AFFEC-69E6-524C-2246-A49963652929}"/>
                </a:ext>
              </a:extLst>
            </p:cNvPr>
            <p:cNvSpPr/>
            <p:nvPr/>
          </p:nvSpPr>
          <p:spPr>
            <a:xfrm>
              <a:off x="7156365" y="6429146"/>
              <a:ext cx="106909" cy="2402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0" name="TextBox 39">
              <a:extLst>
                <a:ext uri="{FF2B5EF4-FFF2-40B4-BE49-F238E27FC236}">
                  <a16:creationId xmlns:a16="http://schemas.microsoft.com/office/drawing/2014/main" id="{DBA5B889-E994-F4AD-D574-2E878D6BEB66}"/>
                </a:ext>
              </a:extLst>
            </p:cNvPr>
            <p:cNvSpPr txBox="1"/>
            <p:nvPr/>
          </p:nvSpPr>
          <p:spPr>
            <a:xfrm>
              <a:off x="6855005" y="6364598"/>
              <a:ext cx="386644" cy="369332"/>
            </a:xfrm>
            <a:prstGeom prst="rect">
              <a:avLst/>
            </a:prstGeom>
            <a:noFill/>
          </p:spPr>
          <p:txBody>
            <a:bodyPr wrap="none" rtlCol="0">
              <a:spAutoFit/>
            </a:bodyPr>
            <a:lstStyle/>
            <a:p>
              <a:r>
                <a:rPr lang="en-US" dirty="0"/>
                <a:t>or</a:t>
              </a:r>
            </a:p>
          </p:txBody>
        </p:sp>
        <p:sp>
          <p:nvSpPr>
            <p:cNvPr id="41" name="TextBox 40">
              <a:extLst>
                <a:ext uri="{FF2B5EF4-FFF2-40B4-BE49-F238E27FC236}">
                  <a16:creationId xmlns:a16="http://schemas.microsoft.com/office/drawing/2014/main" id="{5CF76297-5BC9-CAD8-B090-D6FB76355EA5}"/>
                </a:ext>
              </a:extLst>
            </p:cNvPr>
            <p:cNvSpPr txBox="1"/>
            <p:nvPr/>
          </p:nvSpPr>
          <p:spPr>
            <a:xfrm>
              <a:off x="7241649" y="6391025"/>
              <a:ext cx="998991" cy="369332"/>
            </a:xfrm>
            <a:prstGeom prst="rect">
              <a:avLst/>
            </a:prstGeom>
            <a:noFill/>
          </p:spPr>
          <p:txBody>
            <a:bodyPr wrap="none" rtlCol="0">
              <a:spAutoFit/>
            </a:bodyPr>
            <a:lstStyle/>
            <a:p>
              <a:r>
                <a:rPr lang="en-US" dirty="0"/>
                <a:t>Bad King</a:t>
              </a:r>
            </a:p>
          </p:txBody>
        </p:sp>
      </p:grpSp>
      <p:grpSp>
        <p:nvGrpSpPr>
          <p:cNvPr id="46" name="Group 45">
            <a:extLst>
              <a:ext uri="{FF2B5EF4-FFF2-40B4-BE49-F238E27FC236}">
                <a16:creationId xmlns:a16="http://schemas.microsoft.com/office/drawing/2014/main" id="{85AB97BD-78F3-F2E5-E685-D7B6579BD906}"/>
              </a:ext>
            </a:extLst>
          </p:cNvPr>
          <p:cNvGrpSpPr/>
          <p:nvPr/>
        </p:nvGrpSpPr>
        <p:grpSpPr>
          <a:xfrm>
            <a:off x="8661651" y="6388109"/>
            <a:ext cx="3327269" cy="369332"/>
            <a:chOff x="482097" y="5491693"/>
            <a:chExt cx="3327269" cy="369332"/>
          </a:xfrm>
        </p:grpSpPr>
        <p:sp>
          <p:nvSpPr>
            <p:cNvPr id="44" name="Rectangle 43">
              <a:extLst>
                <a:ext uri="{FF2B5EF4-FFF2-40B4-BE49-F238E27FC236}">
                  <a16:creationId xmlns:a16="http://schemas.microsoft.com/office/drawing/2014/main" id="{D30C9450-8803-8E49-5316-9988C10F7D2E}"/>
                </a:ext>
              </a:extLst>
            </p:cNvPr>
            <p:cNvSpPr/>
            <p:nvPr/>
          </p:nvSpPr>
          <p:spPr>
            <a:xfrm>
              <a:off x="482097" y="5557157"/>
              <a:ext cx="386644" cy="240235"/>
            </a:xfrm>
            <a:prstGeom prst="rect">
              <a:avLst/>
            </a:prstGeom>
            <a:gradFill>
              <a:gsLst>
                <a:gs pos="0">
                  <a:srgbClr val="00B050"/>
                </a:gs>
                <a:gs pos="100000">
                  <a:srgbClr val="C0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5" name="TextBox 44">
              <a:extLst>
                <a:ext uri="{FF2B5EF4-FFF2-40B4-BE49-F238E27FC236}">
                  <a16:creationId xmlns:a16="http://schemas.microsoft.com/office/drawing/2014/main" id="{0EDBB811-CBC6-02B0-7BCB-73A0456226AB}"/>
                </a:ext>
              </a:extLst>
            </p:cNvPr>
            <p:cNvSpPr txBox="1"/>
            <p:nvPr/>
          </p:nvSpPr>
          <p:spPr>
            <a:xfrm>
              <a:off x="807197" y="5491693"/>
              <a:ext cx="3002169" cy="369332"/>
            </a:xfrm>
            <a:prstGeom prst="rect">
              <a:avLst/>
            </a:prstGeom>
            <a:noFill/>
          </p:spPr>
          <p:txBody>
            <a:bodyPr wrap="none" rtlCol="0">
              <a:spAutoFit/>
            </a:bodyPr>
            <a:lstStyle/>
            <a:p>
              <a:r>
                <a:rPr lang="en-US" dirty="0"/>
                <a:t>King starts good and ends bad</a:t>
              </a:r>
            </a:p>
          </p:txBody>
        </p:sp>
      </p:grpSp>
      <p:sp>
        <p:nvSpPr>
          <p:cNvPr id="53" name="Rectangle 52">
            <a:extLst>
              <a:ext uri="{FF2B5EF4-FFF2-40B4-BE49-F238E27FC236}">
                <a16:creationId xmlns:a16="http://schemas.microsoft.com/office/drawing/2014/main" id="{2CDD33FA-9341-5F58-DDF8-E08FFA4AB4E9}"/>
              </a:ext>
            </a:extLst>
          </p:cNvPr>
          <p:cNvSpPr/>
          <p:nvPr/>
        </p:nvSpPr>
        <p:spPr>
          <a:xfrm>
            <a:off x="2278142" y="6452701"/>
            <a:ext cx="106910" cy="2401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D8A0DF9D-3D16-4CA9-46AA-6A2DFF3FFDE1}"/>
              </a:ext>
            </a:extLst>
          </p:cNvPr>
          <p:cNvSpPr txBox="1"/>
          <p:nvPr/>
        </p:nvSpPr>
        <p:spPr>
          <a:xfrm>
            <a:off x="2331597" y="6388109"/>
            <a:ext cx="1684307" cy="369332"/>
          </a:xfrm>
          <a:prstGeom prst="rect">
            <a:avLst/>
          </a:prstGeom>
          <a:noFill/>
        </p:spPr>
        <p:txBody>
          <a:bodyPr wrap="none" rtlCol="0">
            <a:spAutoFit/>
          </a:bodyPr>
          <a:lstStyle/>
          <a:p>
            <a:r>
              <a:rPr lang="en-US" dirty="0"/>
              <a:t>Prophet to Both</a:t>
            </a:r>
          </a:p>
        </p:txBody>
      </p:sp>
      <p:sp>
        <p:nvSpPr>
          <p:cNvPr id="55" name="Rectangle 54">
            <a:extLst>
              <a:ext uri="{FF2B5EF4-FFF2-40B4-BE49-F238E27FC236}">
                <a16:creationId xmlns:a16="http://schemas.microsoft.com/office/drawing/2014/main" id="{87A5AB7B-1B27-92D8-B4AD-D70378C4DA9D}"/>
              </a:ext>
            </a:extLst>
          </p:cNvPr>
          <p:cNvSpPr/>
          <p:nvPr/>
        </p:nvSpPr>
        <p:spPr>
          <a:xfrm>
            <a:off x="4064182" y="6429146"/>
            <a:ext cx="106910" cy="2401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9849CBB-F55F-D242-8804-AD2CA228A668}"/>
              </a:ext>
            </a:extLst>
          </p:cNvPr>
          <p:cNvSpPr txBox="1"/>
          <p:nvPr/>
        </p:nvSpPr>
        <p:spPr>
          <a:xfrm>
            <a:off x="4117637" y="6364554"/>
            <a:ext cx="1785297" cy="369332"/>
          </a:xfrm>
          <a:prstGeom prst="rect">
            <a:avLst/>
          </a:prstGeom>
          <a:noFill/>
        </p:spPr>
        <p:txBody>
          <a:bodyPr wrap="none" rtlCol="0">
            <a:spAutoFit/>
          </a:bodyPr>
          <a:lstStyle/>
          <a:p>
            <a:r>
              <a:rPr lang="en-US" dirty="0"/>
              <a:t>Prophet to Other</a:t>
            </a:r>
          </a:p>
        </p:txBody>
      </p:sp>
      <p:grpSp>
        <p:nvGrpSpPr>
          <p:cNvPr id="61" name="Group 60">
            <a:extLst>
              <a:ext uri="{FF2B5EF4-FFF2-40B4-BE49-F238E27FC236}">
                <a16:creationId xmlns:a16="http://schemas.microsoft.com/office/drawing/2014/main" id="{AC4AAA8D-1F46-0A6F-F42E-CA35E9A6FD98}"/>
              </a:ext>
            </a:extLst>
          </p:cNvPr>
          <p:cNvGrpSpPr/>
          <p:nvPr/>
        </p:nvGrpSpPr>
        <p:grpSpPr>
          <a:xfrm>
            <a:off x="7371120" y="6378365"/>
            <a:ext cx="1207732" cy="369332"/>
            <a:chOff x="7934558" y="5617021"/>
            <a:chExt cx="1207732" cy="369332"/>
          </a:xfrm>
        </p:grpSpPr>
        <p:sp>
          <p:nvSpPr>
            <p:cNvPr id="59" name="Rectangle 58">
              <a:extLst>
                <a:ext uri="{FF2B5EF4-FFF2-40B4-BE49-F238E27FC236}">
                  <a16:creationId xmlns:a16="http://schemas.microsoft.com/office/drawing/2014/main" id="{C1B8CE74-0E03-B046-7A02-95C92BE67F74}"/>
                </a:ext>
              </a:extLst>
            </p:cNvPr>
            <p:cNvSpPr/>
            <p:nvPr/>
          </p:nvSpPr>
          <p:spPr>
            <a:xfrm>
              <a:off x="7934558" y="5681613"/>
              <a:ext cx="113114" cy="2401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0" name="TextBox 59">
              <a:extLst>
                <a:ext uri="{FF2B5EF4-FFF2-40B4-BE49-F238E27FC236}">
                  <a16:creationId xmlns:a16="http://schemas.microsoft.com/office/drawing/2014/main" id="{24DBC5E7-627F-A339-B494-BF9006C00320}"/>
                </a:ext>
              </a:extLst>
            </p:cNvPr>
            <p:cNvSpPr txBox="1"/>
            <p:nvPr/>
          </p:nvSpPr>
          <p:spPr>
            <a:xfrm>
              <a:off x="7989410" y="5617021"/>
              <a:ext cx="1152880" cy="369332"/>
            </a:xfrm>
            <a:prstGeom prst="rect">
              <a:avLst/>
            </a:prstGeom>
            <a:noFill/>
          </p:spPr>
          <p:txBody>
            <a:bodyPr wrap="none" rtlCol="0">
              <a:spAutoFit/>
            </a:bodyPr>
            <a:lstStyle/>
            <a:p>
              <a:r>
                <a:rPr lang="en-US" dirty="0"/>
                <a:t>Good King</a:t>
              </a:r>
            </a:p>
          </p:txBody>
        </p:sp>
      </p:grpSp>
      <p:cxnSp>
        <p:nvCxnSpPr>
          <p:cNvPr id="6" name="Straight Connector 5">
            <a:extLst>
              <a:ext uri="{FF2B5EF4-FFF2-40B4-BE49-F238E27FC236}">
                <a16:creationId xmlns:a16="http://schemas.microsoft.com/office/drawing/2014/main" id="{FF357FC1-0F36-2DE6-4989-AD3CC8371CC1}"/>
              </a:ext>
            </a:extLst>
          </p:cNvPr>
          <p:cNvCxnSpPr/>
          <p:nvPr/>
        </p:nvCxnSpPr>
        <p:spPr>
          <a:xfrm>
            <a:off x="1497204" y="5452147"/>
            <a:ext cx="9876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B1215B-C0E6-D129-F3CF-1C84A3FA6234}"/>
              </a:ext>
            </a:extLst>
          </p:cNvPr>
          <p:cNvCxnSpPr/>
          <p:nvPr/>
        </p:nvCxnSpPr>
        <p:spPr>
          <a:xfrm flipV="1">
            <a:off x="1497204" y="5361063"/>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C8EFE2-E460-2107-1770-0B732D1D64DF}"/>
              </a:ext>
            </a:extLst>
          </p:cNvPr>
          <p:cNvCxnSpPr/>
          <p:nvPr/>
        </p:nvCxnSpPr>
        <p:spPr>
          <a:xfrm flipV="1">
            <a:off x="11381993" y="5361063"/>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F34D0E6-A5B4-9029-1370-F821D59898DB}"/>
              </a:ext>
            </a:extLst>
          </p:cNvPr>
          <p:cNvCxnSpPr>
            <a:cxnSpLocks/>
          </p:cNvCxnSpPr>
          <p:nvPr/>
        </p:nvCxnSpPr>
        <p:spPr>
          <a:xfrm flipV="1">
            <a:off x="6328997" y="5374075"/>
            <a:ext cx="0" cy="18216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190C9F4-57C6-9C72-7F17-3C702B80A5C0}"/>
              </a:ext>
            </a:extLst>
          </p:cNvPr>
          <p:cNvSpPr txBox="1"/>
          <p:nvPr/>
        </p:nvSpPr>
        <p:spPr>
          <a:xfrm>
            <a:off x="1229342" y="5485910"/>
            <a:ext cx="535724" cy="369332"/>
          </a:xfrm>
          <a:prstGeom prst="rect">
            <a:avLst/>
          </a:prstGeom>
          <a:noFill/>
        </p:spPr>
        <p:txBody>
          <a:bodyPr wrap="none" rtlCol="0">
            <a:spAutoFit/>
          </a:bodyPr>
          <a:lstStyle/>
          <a:p>
            <a:r>
              <a:rPr lang="en-US" dirty="0"/>
              <a:t>650</a:t>
            </a:r>
          </a:p>
        </p:txBody>
      </p:sp>
      <p:sp>
        <p:nvSpPr>
          <p:cNvPr id="19" name="TextBox 18">
            <a:extLst>
              <a:ext uri="{FF2B5EF4-FFF2-40B4-BE49-F238E27FC236}">
                <a16:creationId xmlns:a16="http://schemas.microsoft.com/office/drawing/2014/main" id="{B4B93BAF-1065-E65F-F063-13C853C203D6}"/>
              </a:ext>
            </a:extLst>
          </p:cNvPr>
          <p:cNvSpPr txBox="1"/>
          <p:nvPr/>
        </p:nvSpPr>
        <p:spPr>
          <a:xfrm>
            <a:off x="6061135" y="5485910"/>
            <a:ext cx="535724" cy="369332"/>
          </a:xfrm>
          <a:prstGeom prst="rect">
            <a:avLst/>
          </a:prstGeom>
          <a:noFill/>
        </p:spPr>
        <p:txBody>
          <a:bodyPr wrap="none" rtlCol="0">
            <a:spAutoFit/>
          </a:bodyPr>
          <a:lstStyle/>
          <a:p>
            <a:r>
              <a:rPr lang="en-US" dirty="0"/>
              <a:t>625</a:t>
            </a:r>
          </a:p>
        </p:txBody>
      </p:sp>
      <p:sp>
        <p:nvSpPr>
          <p:cNvPr id="20" name="TextBox 19">
            <a:extLst>
              <a:ext uri="{FF2B5EF4-FFF2-40B4-BE49-F238E27FC236}">
                <a16:creationId xmlns:a16="http://schemas.microsoft.com/office/drawing/2014/main" id="{C0F2F41E-65F9-7C0B-E9F4-702AAB8EADB9}"/>
              </a:ext>
            </a:extLst>
          </p:cNvPr>
          <p:cNvSpPr txBox="1"/>
          <p:nvPr/>
        </p:nvSpPr>
        <p:spPr>
          <a:xfrm>
            <a:off x="11105457" y="5485910"/>
            <a:ext cx="535724" cy="369332"/>
          </a:xfrm>
          <a:prstGeom prst="rect">
            <a:avLst/>
          </a:prstGeom>
          <a:noFill/>
        </p:spPr>
        <p:txBody>
          <a:bodyPr wrap="none" rtlCol="0">
            <a:spAutoFit/>
          </a:bodyPr>
          <a:lstStyle/>
          <a:p>
            <a:r>
              <a:rPr lang="en-US" dirty="0"/>
              <a:t>600</a:t>
            </a:r>
          </a:p>
        </p:txBody>
      </p:sp>
      <p:sp>
        <p:nvSpPr>
          <p:cNvPr id="21" name="Rectangle 20">
            <a:extLst>
              <a:ext uri="{FF2B5EF4-FFF2-40B4-BE49-F238E27FC236}">
                <a16:creationId xmlns:a16="http://schemas.microsoft.com/office/drawing/2014/main" id="{755F4718-B5D0-6BA9-89CD-A8C36E8EE461}"/>
              </a:ext>
            </a:extLst>
          </p:cNvPr>
          <p:cNvSpPr/>
          <p:nvPr/>
        </p:nvSpPr>
        <p:spPr>
          <a:xfrm>
            <a:off x="86991" y="5021143"/>
            <a:ext cx="2776790" cy="242289"/>
          </a:xfrm>
          <a:prstGeom prst="rect">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Manasseh</a:t>
            </a:r>
          </a:p>
        </p:txBody>
      </p:sp>
      <p:sp>
        <p:nvSpPr>
          <p:cNvPr id="23" name="TextBox 22">
            <a:extLst>
              <a:ext uri="{FF2B5EF4-FFF2-40B4-BE49-F238E27FC236}">
                <a16:creationId xmlns:a16="http://schemas.microsoft.com/office/drawing/2014/main" id="{178211F5-8168-54D7-DDDA-948C3E18BDB8}"/>
              </a:ext>
            </a:extLst>
          </p:cNvPr>
          <p:cNvSpPr txBox="1"/>
          <p:nvPr/>
        </p:nvSpPr>
        <p:spPr>
          <a:xfrm>
            <a:off x="2555727" y="4704863"/>
            <a:ext cx="535724" cy="369332"/>
          </a:xfrm>
          <a:prstGeom prst="rect">
            <a:avLst/>
          </a:prstGeom>
          <a:noFill/>
        </p:spPr>
        <p:txBody>
          <a:bodyPr wrap="square" rtlCol="0">
            <a:spAutoFit/>
          </a:bodyPr>
          <a:lstStyle/>
          <a:p>
            <a:r>
              <a:rPr lang="en-US" dirty="0"/>
              <a:t>643</a:t>
            </a:r>
          </a:p>
        </p:txBody>
      </p:sp>
      <p:sp>
        <p:nvSpPr>
          <p:cNvPr id="50" name="TextBox 49">
            <a:extLst>
              <a:ext uri="{FF2B5EF4-FFF2-40B4-BE49-F238E27FC236}">
                <a16:creationId xmlns:a16="http://schemas.microsoft.com/office/drawing/2014/main" id="{1F269A2F-7399-99C3-E8DD-8B95DF93A582}"/>
              </a:ext>
            </a:extLst>
          </p:cNvPr>
          <p:cNvSpPr txBox="1"/>
          <p:nvPr/>
        </p:nvSpPr>
        <p:spPr>
          <a:xfrm>
            <a:off x="234892" y="5844125"/>
            <a:ext cx="6094105" cy="523220"/>
          </a:xfrm>
          <a:prstGeom prst="rect">
            <a:avLst/>
          </a:prstGeom>
          <a:noFill/>
        </p:spPr>
        <p:txBody>
          <a:bodyPr wrap="square" rtlCol="0">
            <a:spAutoFit/>
          </a:bodyPr>
          <a:lstStyle/>
          <a:p>
            <a:r>
              <a:rPr lang="en-US" sz="2800" dirty="0"/>
              <a:t>Kingdom of Judah</a:t>
            </a:r>
          </a:p>
        </p:txBody>
      </p:sp>
      <p:sp>
        <p:nvSpPr>
          <p:cNvPr id="2" name="Rectangle 1">
            <a:extLst>
              <a:ext uri="{FF2B5EF4-FFF2-40B4-BE49-F238E27FC236}">
                <a16:creationId xmlns:a16="http://schemas.microsoft.com/office/drawing/2014/main" id="{341F76C3-2FED-8CB9-642A-0B0882809549}"/>
              </a:ext>
            </a:extLst>
          </p:cNvPr>
          <p:cNvSpPr/>
          <p:nvPr/>
        </p:nvSpPr>
        <p:spPr>
          <a:xfrm>
            <a:off x="2863782" y="5027098"/>
            <a:ext cx="267862" cy="23774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3" name="TextBox 2">
            <a:extLst>
              <a:ext uri="{FF2B5EF4-FFF2-40B4-BE49-F238E27FC236}">
                <a16:creationId xmlns:a16="http://schemas.microsoft.com/office/drawing/2014/main" id="{CB9C9E27-9339-D953-6054-8190A5E79331}"/>
              </a:ext>
            </a:extLst>
          </p:cNvPr>
          <p:cNvSpPr txBox="1"/>
          <p:nvPr/>
        </p:nvSpPr>
        <p:spPr>
          <a:xfrm>
            <a:off x="2577573" y="5592418"/>
            <a:ext cx="836714" cy="338554"/>
          </a:xfrm>
          <a:prstGeom prst="rect">
            <a:avLst/>
          </a:prstGeom>
          <a:noFill/>
          <a:ln>
            <a:solidFill>
              <a:srgbClr val="FF0000"/>
            </a:solidFill>
          </a:ln>
        </p:spPr>
        <p:txBody>
          <a:bodyPr wrap="square" rtlCol="0">
            <a:spAutoFit/>
          </a:bodyPr>
          <a:lstStyle/>
          <a:p>
            <a:pPr algn="ctr"/>
            <a:r>
              <a:rPr lang="en-US" sz="1600" dirty="0"/>
              <a:t>Amon</a:t>
            </a:r>
          </a:p>
        </p:txBody>
      </p:sp>
      <p:cxnSp>
        <p:nvCxnSpPr>
          <p:cNvPr id="4" name="Connector: Curved 3">
            <a:extLst>
              <a:ext uri="{FF2B5EF4-FFF2-40B4-BE49-F238E27FC236}">
                <a16:creationId xmlns:a16="http://schemas.microsoft.com/office/drawing/2014/main" id="{4F81330A-7C49-028E-3808-74EF09ECD079}"/>
              </a:ext>
            </a:extLst>
          </p:cNvPr>
          <p:cNvCxnSpPr>
            <a:cxnSpLocks/>
            <a:stCxn id="3" idx="0"/>
            <a:endCxn id="2" idx="2"/>
          </p:cNvCxnSpPr>
          <p:nvPr/>
        </p:nvCxnSpPr>
        <p:spPr>
          <a:xfrm rot="5400000" flipH="1" flipV="1">
            <a:off x="2833033" y="5427739"/>
            <a:ext cx="327576" cy="1783"/>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3A25ABC-B78A-3C3A-E4EE-B984779FD185}"/>
              </a:ext>
            </a:extLst>
          </p:cNvPr>
          <p:cNvSpPr/>
          <p:nvPr/>
        </p:nvSpPr>
        <p:spPr>
          <a:xfrm>
            <a:off x="3129861" y="5021792"/>
            <a:ext cx="6385928" cy="2422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solidFill>
                  <a:schemeClr val="tx1"/>
                </a:solidFill>
              </a:rPr>
              <a:t>Josiah</a:t>
            </a:r>
          </a:p>
        </p:txBody>
      </p:sp>
      <p:sp>
        <p:nvSpPr>
          <p:cNvPr id="8" name="TextBox 7">
            <a:extLst>
              <a:ext uri="{FF2B5EF4-FFF2-40B4-BE49-F238E27FC236}">
                <a16:creationId xmlns:a16="http://schemas.microsoft.com/office/drawing/2014/main" id="{F3C67D98-4F9B-A0C0-5B51-B599CFB52CED}"/>
              </a:ext>
            </a:extLst>
          </p:cNvPr>
          <p:cNvSpPr txBox="1"/>
          <p:nvPr/>
        </p:nvSpPr>
        <p:spPr>
          <a:xfrm>
            <a:off x="2935500" y="4707097"/>
            <a:ext cx="535724" cy="369332"/>
          </a:xfrm>
          <a:prstGeom prst="rect">
            <a:avLst/>
          </a:prstGeom>
          <a:noFill/>
        </p:spPr>
        <p:txBody>
          <a:bodyPr wrap="square" rtlCol="0">
            <a:spAutoFit/>
          </a:bodyPr>
          <a:lstStyle/>
          <a:p>
            <a:r>
              <a:rPr lang="en-US" dirty="0"/>
              <a:t>641</a:t>
            </a:r>
          </a:p>
        </p:txBody>
      </p:sp>
      <p:sp>
        <p:nvSpPr>
          <p:cNvPr id="9" name="TextBox 8">
            <a:extLst>
              <a:ext uri="{FF2B5EF4-FFF2-40B4-BE49-F238E27FC236}">
                <a16:creationId xmlns:a16="http://schemas.microsoft.com/office/drawing/2014/main" id="{8AAC5231-2E40-3DDA-9E8E-0803E529C7E9}"/>
              </a:ext>
            </a:extLst>
          </p:cNvPr>
          <p:cNvSpPr txBox="1"/>
          <p:nvPr/>
        </p:nvSpPr>
        <p:spPr>
          <a:xfrm>
            <a:off x="9266534" y="4704863"/>
            <a:ext cx="535724" cy="369332"/>
          </a:xfrm>
          <a:prstGeom prst="rect">
            <a:avLst/>
          </a:prstGeom>
          <a:noFill/>
        </p:spPr>
        <p:txBody>
          <a:bodyPr wrap="square" rtlCol="0">
            <a:spAutoFit/>
          </a:bodyPr>
          <a:lstStyle/>
          <a:p>
            <a:r>
              <a:rPr lang="en-US" dirty="0"/>
              <a:t>609</a:t>
            </a:r>
          </a:p>
        </p:txBody>
      </p:sp>
      <p:sp>
        <p:nvSpPr>
          <p:cNvPr id="10" name="Rectangle 9">
            <a:extLst>
              <a:ext uri="{FF2B5EF4-FFF2-40B4-BE49-F238E27FC236}">
                <a16:creationId xmlns:a16="http://schemas.microsoft.com/office/drawing/2014/main" id="{EF5E8FEE-F2D2-F4E7-D620-D692EC0B7392}"/>
              </a:ext>
            </a:extLst>
          </p:cNvPr>
          <p:cNvSpPr/>
          <p:nvPr/>
        </p:nvSpPr>
        <p:spPr>
          <a:xfrm>
            <a:off x="9596469" y="5021654"/>
            <a:ext cx="2044711" cy="2430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Jehoiakim</a:t>
            </a:r>
          </a:p>
        </p:txBody>
      </p:sp>
      <p:sp>
        <p:nvSpPr>
          <p:cNvPr id="12" name="Rectangle 11">
            <a:extLst>
              <a:ext uri="{FF2B5EF4-FFF2-40B4-BE49-F238E27FC236}">
                <a16:creationId xmlns:a16="http://schemas.microsoft.com/office/drawing/2014/main" id="{9E8E2837-7C63-7565-7EC4-0C9D0FF29976}"/>
              </a:ext>
            </a:extLst>
          </p:cNvPr>
          <p:cNvSpPr/>
          <p:nvPr/>
        </p:nvSpPr>
        <p:spPr>
          <a:xfrm>
            <a:off x="9507686" y="5027097"/>
            <a:ext cx="88846" cy="24308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14" name="TextBox 13">
            <a:extLst>
              <a:ext uri="{FF2B5EF4-FFF2-40B4-BE49-F238E27FC236}">
                <a16:creationId xmlns:a16="http://schemas.microsoft.com/office/drawing/2014/main" id="{D9502C49-6B88-0045-5C67-091A1CFB5377}"/>
              </a:ext>
            </a:extLst>
          </p:cNvPr>
          <p:cNvSpPr txBox="1"/>
          <p:nvPr/>
        </p:nvSpPr>
        <p:spPr>
          <a:xfrm>
            <a:off x="9051511" y="5561679"/>
            <a:ext cx="1006191" cy="338554"/>
          </a:xfrm>
          <a:prstGeom prst="rect">
            <a:avLst/>
          </a:prstGeom>
          <a:noFill/>
          <a:ln>
            <a:solidFill>
              <a:srgbClr val="FF0000"/>
            </a:solidFill>
          </a:ln>
        </p:spPr>
        <p:txBody>
          <a:bodyPr wrap="square" rtlCol="0">
            <a:spAutoFit/>
          </a:bodyPr>
          <a:lstStyle/>
          <a:p>
            <a:pPr algn="ctr"/>
            <a:r>
              <a:rPr lang="en-US" sz="1600" dirty="0"/>
              <a:t>Jehoahaz</a:t>
            </a:r>
          </a:p>
        </p:txBody>
      </p:sp>
      <p:cxnSp>
        <p:nvCxnSpPr>
          <p:cNvPr id="16" name="Connector: Curved 15">
            <a:extLst>
              <a:ext uri="{FF2B5EF4-FFF2-40B4-BE49-F238E27FC236}">
                <a16:creationId xmlns:a16="http://schemas.microsoft.com/office/drawing/2014/main" id="{AE4A447A-CB79-72F8-81CE-DEC799E36E6F}"/>
              </a:ext>
            </a:extLst>
          </p:cNvPr>
          <p:cNvCxnSpPr>
            <a:cxnSpLocks/>
            <a:stCxn id="14" idx="0"/>
            <a:endCxn id="12" idx="2"/>
          </p:cNvCxnSpPr>
          <p:nvPr/>
        </p:nvCxnSpPr>
        <p:spPr>
          <a:xfrm rot="16200000" flipV="1">
            <a:off x="9407610" y="5414682"/>
            <a:ext cx="291497" cy="2498"/>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EC77316-8E8D-919A-9663-6781FC31D07B}"/>
              </a:ext>
            </a:extLst>
          </p:cNvPr>
          <p:cNvSpPr/>
          <p:nvPr/>
        </p:nvSpPr>
        <p:spPr>
          <a:xfrm>
            <a:off x="3144122" y="2962177"/>
            <a:ext cx="8497058" cy="242289"/>
          </a:xfrm>
          <a:prstGeom prst="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Habakkuk</a:t>
            </a:r>
          </a:p>
        </p:txBody>
      </p:sp>
      <p:sp>
        <p:nvSpPr>
          <p:cNvPr id="25" name="Rectangle 24">
            <a:extLst>
              <a:ext uri="{FF2B5EF4-FFF2-40B4-BE49-F238E27FC236}">
                <a16:creationId xmlns:a16="http://schemas.microsoft.com/office/drawing/2014/main" id="{1FE2886C-8377-16E4-BB65-C92CD49EC5ED}"/>
              </a:ext>
            </a:extLst>
          </p:cNvPr>
          <p:cNvSpPr/>
          <p:nvPr/>
        </p:nvSpPr>
        <p:spPr>
          <a:xfrm>
            <a:off x="3144122" y="3284411"/>
            <a:ext cx="8497058" cy="242289"/>
          </a:xfrm>
          <a:prstGeom prst="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Zephaniah</a:t>
            </a:r>
          </a:p>
        </p:txBody>
      </p:sp>
      <p:sp>
        <p:nvSpPr>
          <p:cNvPr id="27" name="Rectangle 26">
            <a:extLst>
              <a:ext uri="{FF2B5EF4-FFF2-40B4-BE49-F238E27FC236}">
                <a16:creationId xmlns:a16="http://schemas.microsoft.com/office/drawing/2014/main" id="{B01EA617-DC0F-7C31-E263-451109EA3CD0}"/>
              </a:ext>
            </a:extLst>
          </p:cNvPr>
          <p:cNvSpPr/>
          <p:nvPr/>
        </p:nvSpPr>
        <p:spPr>
          <a:xfrm>
            <a:off x="3144122" y="3626726"/>
            <a:ext cx="8497058" cy="242289"/>
          </a:xfrm>
          <a:prstGeom prst="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Jeremiah</a:t>
            </a:r>
          </a:p>
        </p:txBody>
      </p:sp>
      <p:sp>
        <p:nvSpPr>
          <p:cNvPr id="28" name="Rectangle 27">
            <a:extLst>
              <a:ext uri="{FF2B5EF4-FFF2-40B4-BE49-F238E27FC236}">
                <a16:creationId xmlns:a16="http://schemas.microsoft.com/office/drawing/2014/main" id="{F4D9F9F7-7C4F-F83A-F2D8-C15C2658B1D9}"/>
              </a:ext>
            </a:extLst>
          </p:cNvPr>
          <p:cNvSpPr/>
          <p:nvPr/>
        </p:nvSpPr>
        <p:spPr>
          <a:xfrm>
            <a:off x="3157178" y="3980782"/>
            <a:ext cx="8497058" cy="242289"/>
          </a:xfrm>
          <a:prstGeom prst="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Ezekiel</a:t>
            </a:r>
          </a:p>
        </p:txBody>
      </p:sp>
      <p:sp>
        <p:nvSpPr>
          <p:cNvPr id="29" name="Rectangle 28">
            <a:extLst>
              <a:ext uri="{FF2B5EF4-FFF2-40B4-BE49-F238E27FC236}">
                <a16:creationId xmlns:a16="http://schemas.microsoft.com/office/drawing/2014/main" id="{3B541A5B-FF4E-2F94-3D8B-2A1C40D24CE0}"/>
              </a:ext>
            </a:extLst>
          </p:cNvPr>
          <p:cNvSpPr/>
          <p:nvPr/>
        </p:nvSpPr>
        <p:spPr>
          <a:xfrm>
            <a:off x="1765066" y="2585274"/>
            <a:ext cx="940333" cy="240148"/>
          </a:xfrm>
          <a:prstGeom prst="rect">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Nahum</a:t>
            </a:r>
          </a:p>
        </p:txBody>
      </p:sp>
      <p:cxnSp>
        <p:nvCxnSpPr>
          <p:cNvPr id="5" name="Straight Connector 4">
            <a:extLst>
              <a:ext uri="{FF2B5EF4-FFF2-40B4-BE49-F238E27FC236}">
                <a16:creationId xmlns:a16="http://schemas.microsoft.com/office/drawing/2014/main" id="{A77C8571-117F-BBFA-F37E-91AE9FDEE97B}"/>
              </a:ext>
            </a:extLst>
          </p:cNvPr>
          <p:cNvCxnSpPr>
            <a:cxnSpLocks/>
          </p:cNvCxnSpPr>
          <p:nvPr/>
        </p:nvCxnSpPr>
        <p:spPr>
          <a:xfrm>
            <a:off x="10499929" y="755780"/>
            <a:ext cx="0" cy="426536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0ADA62-5194-F88F-948F-E00E49F969D7}"/>
              </a:ext>
            </a:extLst>
          </p:cNvPr>
          <p:cNvSpPr txBox="1"/>
          <p:nvPr/>
        </p:nvSpPr>
        <p:spPr>
          <a:xfrm>
            <a:off x="10219973" y="412719"/>
            <a:ext cx="535724" cy="369332"/>
          </a:xfrm>
          <a:prstGeom prst="rect">
            <a:avLst/>
          </a:prstGeom>
          <a:noFill/>
        </p:spPr>
        <p:txBody>
          <a:bodyPr wrap="square" rtlCol="0">
            <a:spAutoFit/>
          </a:bodyPr>
          <a:lstStyle/>
          <a:p>
            <a:r>
              <a:rPr lang="en-US" dirty="0"/>
              <a:t>605</a:t>
            </a:r>
          </a:p>
        </p:txBody>
      </p:sp>
      <p:sp>
        <p:nvSpPr>
          <p:cNvPr id="22" name="TextBox 21">
            <a:extLst>
              <a:ext uri="{FF2B5EF4-FFF2-40B4-BE49-F238E27FC236}">
                <a16:creationId xmlns:a16="http://schemas.microsoft.com/office/drawing/2014/main" id="{7A842603-4A9D-36F1-B523-B3542C48F007}"/>
              </a:ext>
            </a:extLst>
          </p:cNvPr>
          <p:cNvSpPr txBox="1"/>
          <p:nvPr/>
        </p:nvSpPr>
        <p:spPr>
          <a:xfrm>
            <a:off x="10575208" y="675689"/>
            <a:ext cx="1502228" cy="2585323"/>
          </a:xfrm>
          <a:prstGeom prst="rect">
            <a:avLst/>
          </a:prstGeom>
          <a:noFill/>
        </p:spPr>
        <p:txBody>
          <a:bodyPr wrap="square" rtlCol="0">
            <a:spAutoFit/>
          </a:bodyPr>
          <a:lstStyle/>
          <a:p>
            <a:r>
              <a:rPr lang="en-US" dirty="0"/>
              <a:t>1</a:t>
            </a:r>
            <a:r>
              <a:rPr lang="en-US" baseline="30000" dirty="0"/>
              <a:t>st</a:t>
            </a:r>
            <a:r>
              <a:rPr lang="en-US" dirty="0"/>
              <a:t> Babylonian invasion – 10,000 taken captive</a:t>
            </a:r>
          </a:p>
          <a:p>
            <a:endParaRPr lang="en-US" dirty="0"/>
          </a:p>
          <a:p>
            <a:r>
              <a:rPr lang="en-US" dirty="0"/>
              <a:t>Start of Babylonian Captivity</a:t>
            </a:r>
          </a:p>
          <a:p>
            <a:endParaRPr lang="en-US" dirty="0"/>
          </a:p>
        </p:txBody>
      </p:sp>
      <p:cxnSp>
        <p:nvCxnSpPr>
          <p:cNvPr id="26" name="Straight Connector 25">
            <a:extLst>
              <a:ext uri="{FF2B5EF4-FFF2-40B4-BE49-F238E27FC236}">
                <a16:creationId xmlns:a16="http://schemas.microsoft.com/office/drawing/2014/main" id="{2543CDEE-89F1-FBE4-ADF2-8982B9EC39D3}"/>
              </a:ext>
            </a:extLst>
          </p:cNvPr>
          <p:cNvCxnSpPr>
            <a:cxnSpLocks/>
          </p:cNvCxnSpPr>
          <p:nvPr/>
        </p:nvCxnSpPr>
        <p:spPr>
          <a:xfrm>
            <a:off x="1622629" y="755780"/>
            <a:ext cx="0" cy="426536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A0E5BB2-F2C1-901A-40AF-2627A625A230}"/>
              </a:ext>
            </a:extLst>
          </p:cNvPr>
          <p:cNvSpPr txBox="1"/>
          <p:nvPr/>
        </p:nvSpPr>
        <p:spPr>
          <a:xfrm>
            <a:off x="1623848" y="728897"/>
            <a:ext cx="2399481" cy="1200329"/>
          </a:xfrm>
          <a:prstGeom prst="rect">
            <a:avLst/>
          </a:prstGeom>
          <a:noFill/>
        </p:spPr>
        <p:txBody>
          <a:bodyPr wrap="square" rtlCol="0">
            <a:spAutoFit/>
          </a:bodyPr>
          <a:lstStyle/>
          <a:p>
            <a:r>
              <a:rPr lang="en-US" dirty="0"/>
              <a:t>Receives prophecy that God will destroy Judah - repents</a:t>
            </a:r>
          </a:p>
          <a:p>
            <a:endParaRPr lang="en-US" dirty="0"/>
          </a:p>
        </p:txBody>
      </p:sp>
      <p:sp>
        <p:nvSpPr>
          <p:cNvPr id="34" name="TextBox 33">
            <a:extLst>
              <a:ext uri="{FF2B5EF4-FFF2-40B4-BE49-F238E27FC236}">
                <a16:creationId xmlns:a16="http://schemas.microsoft.com/office/drawing/2014/main" id="{92FF0C11-0CF2-D86D-F1E4-7BD8AC0F265E}"/>
              </a:ext>
            </a:extLst>
          </p:cNvPr>
          <p:cNvSpPr txBox="1"/>
          <p:nvPr/>
        </p:nvSpPr>
        <p:spPr>
          <a:xfrm>
            <a:off x="1354767" y="461583"/>
            <a:ext cx="535724" cy="369332"/>
          </a:xfrm>
          <a:prstGeom prst="rect">
            <a:avLst/>
          </a:prstGeom>
          <a:noFill/>
        </p:spPr>
        <p:txBody>
          <a:bodyPr wrap="square" rtlCol="0">
            <a:spAutoFit/>
          </a:bodyPr>
          <a:lstStyle/>
          <a:p>
            <a:r>
              <a:rPr lang="en-US" dirty="0"/>
              <a:t>???</a:t>
            </a:r>
          </a:p>
        </p:txBody>
      </p:sp>
      <p:sp>
        <p:nvSpPr>
          <p:cNvPr id="35" name="TextBox 34">
            <a:extLst>
              <a:ext uri="{FF2B5EF4-FFF2-40B4-BE49-F238E27FC236}">
                <a16:creationId xmlns:a16="http://schemas.microsoft.com/office/drawing/2014/main" id="{9EA4E10C-6115-2EDB-1B8C-CAFEA00EB845}"/>
              </a:ext>
            </a:extLst>
          </p:cNvPr>
          <p:cNvSpPr txBox="1"/>
          <p:nvPr/>
        </p:nvSpPr>
        <p:spPr>
          <a:xfrm>
            <a:off x="6324021" y="4396003"/>
            <a:ext cx="1953366" cy="646331"/>
          </a:xfrm>
          <a:prstGeom prst="rect">
            <a:avLst/>
          </a:prstGeom>
          <a:noFill/>
        </p:spPr>
        <p:txBody>
          <a:bodyPr wrap="square" rtlCol="0">
            <a:spAutoFit/>
          </a:bodyPr>
          <a:lstStyle/>
          <a:p>
            <a:pPr algn="ctr"/>
            <a:r>
              <a:rPr lang="en-US" dirty="0"/>
              <a:t>Sides with Babylon against Egypt</a:t>
            </a:r>
          </a:p>
        </p:txBody>
      </p:sp>
      <p:sp>
        <p:nvSpPr>
          <p:cNvPr id="37" name="TextBox 36">
            <a:extLst>
              <a:ext uri="{FF2B5EF4-FFF2-40B4-BE49-F238E27FC236}">
                <a16:creationId xmlns:a16="http://schemas.microsoft.com/office/drawing/2014/main" id="{E2A0F47B-7A0F-051D-75EB-9A54959D8C7C}"/>
              </a:ext>
            </a:extLst>
          </p:cNvPr>
          <p:cNvSpPr txBox="1"/>
          <p:nvPr/>
        </p:nvSpPr>
        <p:spPr>
          <a:xfrm>
            <a:off x="9356499" y="4167948"/>
            <a:ext cx="1426000" cy="923330"/>
          </a:xfrm>
          <a:prstGeom prst="rect">
            <a:avLst/>
          </a:prstGeom>
          <a:noFill/>
        </p:spPr>
        <p:txBody>
          <a:bodyPr wrap="square" rtlCol="0">
            <a:spAutoFit/>
          </a:bodyPr>
          <a:lstStyle/>
          <a:p>
            <a:pPr algn="ctr"/>
            <a:r>
              <a:rPr lang="en-US" dirty="0"/>
              <a:t>Sides with Egypt against Babylon</a:t>
            </a:r>
          </a:p>
        </p:txBody>
      </p:sp>
    </p:spTree>
    <p:extLst>
      <p:ext uri="{BB962C8B-B14F-4D97-AF65-F5344CB8AC3E}">
        <p14:creationId xmlns:p14="http://schemas.microsoft.com/office/powerpoint/2010/main" val="54075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32" grpId="0"/>
      <p:bldP spid="34" grpId="0"/>
      <p:bldP spid="35"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2" descr="NephiCode: Burial Mounds – A Non-Jewish Idea – Part IV">
            <a:extLst>
              <a:ext uri="{FF2B5EF4-FFF2-40B4-BE49-F238E27FC236}">
                <a16:creationId xmlns:a16="http://schemas.microsoft.com/office/drawing/2014/main" id="{670936F1-D865-9413-7684-0797815DFC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70009" y="643467"/>
            <a:ext cx="705198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31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067023-32CE-29A7-B134-F90CC86A45A2}"/>
              </a:ext>
            </a:extLst>
          </p:cNvPr>
          <p:cNvSpPr>
            <a:spLocks noGrp="1"/>
          </p:cNvSpPr>
          <p:nvPr>
            <p:ph type="title"/>
          </p:nvPr>
        </p:nvSpPr>
        <p:spPr>
          <a:xfrm>
            <a:off x="7531610" y="365125"/>
            <a:ext cx="3822189" cy="1899912"/>
          </a:xfrm>
        </p:spPr>
        <p:txBody>
          <a:bodyPr>
            <a:normAutofit/>
          </a:bodyPr>
          <a:lstStyle/>
          <a:p>
            <a:r>
              <a:rPr lang="en-US" sz="4000" dirty="0"/>
              <a:t>Chavin Culture (South America)</a:t>
            </a:r>
          </a:p>
        </p:txBody>
      </p:sp>
      <p:pic>
        <p:nvPicPr>
          <p:cNvPr id="4" name="Content Placeholder 3">
            <a:extLst>
              <a:ext uri="{FF2B5EF4-FFF2-40B4-BE49-F238E27FC236}">
                <a16:creationId xmlns:a16="http://schemas.microsoft.com/office/drawing/2014/main" id="{8CC78FDD-D308-ABCE-1081-492C53053619}"/>
              </a:ext>
            </a:extLst>
          </p:cNvPr>
          <p:cNvPicPr>
            <a:picLocks noChangeAspect="1"/>
          </p:cNvPicPr>
          <p:nvPr/>
        </p:nvPicPr>
        <p:blipFill rotWithShape="1">
          <a:blip r:embed="rId2"/>
          <a:srcRect t="6176" r="1" b="2618"/>
          <a:stretch/>
        </p:blipFill>
        <p:spPr>
          <a:xfrm>
            <a:off x="1" y="10"/>
            <a:ext cx="6936390" cy="6857990"/>
          </a:xfrm>
          <a:prstGeom prst="rect">
            <a:avLst/>
          </a:prstGeom>
        </p:spPr>
      </p:pic>
      <p:sp>
        <p:nvSpPr>
          <p:cNvPr id="8" name="Content Placeholder 7">
            <a:extLst>
              <a:ext uri="{FF2B5EF4-FFF2-40B4-BE49-F238E27FC236}">
                <a16:creationId xmlns:a16="http://schemas.microsoft.com/office/drawing/2014/main" id="{6218793C-7907-11F1-B321-5BE8570C3F3C}"/>
              </a:ext>
            </a:extLst>
          </p:cNvPr>
          <p:cNvSpPr>
            <a:spLocks noGrp="1"/>
          </p:cNvSpPr>
          <p:nvPr>
            <p:ph idx="1"/>
          </p:nvPr>
        </p:nvSpPr>
        <p:spPr>
          <a:xfrm>
            <a:off x="7531610" y="2434201"/>
            <a:ext cx="3822189" cy="3742762"/>
          </a:xfrm>
        </p:spPr>
        <p:txBody>
          <a:bodyPr>
            <a:normAutofit/>
          </a:bodyPr>
          <a:lstStyle/>
          <a:p>
            <a:r>
              <a:rPr lang="en-US" sz="2000" dirty="0"/>
              <a:t>1,700 years before the Incan Empire</a:t>
            </a:r>
          </a:p>
          <a:p>
            <a:r>
              <a:rPr lang="en-US" sz="2000" dirty="0"/>
              <a:t>They were known for their sophisticated art and architecture, including their use of underground passageways and ventilation systems in their temples.</a:t>
            </a:r>
          </a:p>
          <a:p>
            <a:endParaRPr lang="en-US" sz="2000" dirty="0"/>
          </a:p>
        </p:txBody>
      </p:sp>
    </p:spTree>
    <p:extLst>
      <p:ext uri="{BB962C8B-B14F-4D97-AF65-F5344CB8AC3E}">
        <p14:creationId xmlns:p14="http://schemas.microsoft.com/office/powerpoint/2010/main" val="3120200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0" name="Rectangle 7176">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79" name="Rectangle 7178">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170" name="Picture 2">
            <a:extLst>
              <a:ext uri="{FF2B5EF4-FFF2-40B4-BE49-F238E27FC236}">
                <a16:creationId xmlns:a16="http://schemas.microsoft.com/office/drawing/2014/main" id="{61A6E75B-E1A5-89E2-462A-483A1538C5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6966"/>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7181" name="Rectangle 7180">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172" name="Picture 4">
            <a:extLst>
              <a:ext uri="{FF2B5EF4-FFF2-40B4-BE49-F238E27FC236}">
                <a16:creationId xmlns:a16="http://schemas.microsoft.com/office/drawing/2014/main" id="{083D055D-A851-76AA-CB1F-FE132930A9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99" r="1346" b="1"/>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275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01" name="Rectangle 820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194" name="Picture 2" descr="The enigmatic Chavín culture of Peru">
            <a:extLst>
              <a:ext uri="{FF2B5EF4-FFF2-40B4-BE49-F238E27FC236}">
                <a16:creationId xmlns:a16="http://schemas.microsoft.com/office/drawing/2014/main" id="{12FF8620-8790-5522-4C7E-CDD26DAA64C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21834" y="643467"/>
            <a:ext cx="994833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816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79C3-C1FE-0E82-1586-B4ACF13B4DE4}"/>
              </a:ext>
            </a:extLst>
          </p:cNvPr>
          <p:cNvSpPr>
            <a:spLocks noGrp="1"/>
          </p:cNvSpPr>
          <p:nvPr>
            <p:ph type="title"/>
          </p:nvPr>
        </p:nvSpPr>
        <p:spPr/>
        <p:txBody>
          <a:bodyPr/>
          <a:lstStyle/>
          <a:p>
            <a:pPr algn="ctr"/>
            <a:r>
              <a:rPr lang="en-US" dirty="0"/>
              <a:t>Timeline</a:t>
            </a:r>
          </a:p>
        </p:txBody>
      </p:sp>
      <p:cxnSp>
        <p:nvCxnSpPr>
          <p:cNvPr id="5" name="Straight Connector 4">
            <a:extLst>
              <a:ext uri="{FF2B5EF4-FFF2-40B4-BE49-F238E27FC236}">
                <a16:creationId xmlns:a16="http://schemas.microsoft.com/office/drawing/2014/main" id="{79812D2C-8ABC-9F5F-737A-6A90AC7BFE47}"/>
              </a:ext>
            </a:extLst>
          </p:cNvPr>
          <p:cNvCxnSpPr>
            <a:cxnSpLocks/>
          </p:cNvCxnSpPr>
          <p:nvPr/>
        </p:nvCxnSpPr>
        <p:spPr>
          <a:xfrm>
            <a:off x="0" y="3657600"/>
            <a:ext cx="12192000"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DDCE39C-48AE-729E-5645-E84625A9EB4B}"/>
              </a:ext>
            </a:extLst>
          </p:cNvPr>
          <p:cNvCxnSpPr>
            <a:cxnSpLocks/>
          </p:cNvCxnSpPr>
          <p:nvPr/>
        </p:nvCxnSpPr>
        <p:spPr>
          <a:xfrm>
            <a:off x="1642533" y="3317081"/>
            <a:ext cx="0" cy="695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9B48820-387C-1545-1A1F-7C201597B311}"/>
              </a:ext>
            </a:extLst>
          </p:cNvPr>
          <p:cNvCxnSpPr>
            <a:cxnSpLocks/>
          </p:cNvCxnSpPr>
          <p:nvPr/>
        </p:nvCxnSpPr>
        <p:spPr>
          <a:xfrm>
            <a:off x="11099800" y="3309937"/>
            <a:ext cx="0" cy="695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B6B3FC0-586D-5E43-0ABD-022965D53428}"/>
              </a:ext>
            </a:extLst>
          </p:cNvPr>
          <p:cNvCxnSpPr>
            <a:cxnSpLocks/>
          </p:cNvCxnSpPr>
          <p:nvPr/>
        </p:nvCxnSpPr>
        <p:spPr>
          <a:xfrm>
            <a:off x="4006850" y="3317081"/>
            <a:ext cx="0" cy="695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BA55D4A-9086-4220-78ED-D9095FD4B9AE}"/>
              </a:ext>
            </a:extLst>
          </p:cNvPr>
          <p:cNvCxnSpPr>
            <a:cxnSpLocks/>
          </p:cNvCxnSpPr>
          <p:nvPr/>
        </p:nvCxnSpPr>
        <p:spPr>
          <a:xfrm>
            <a:off x="6371167" y="3309937"/>
            <a:ext cx="0" cy="695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2D8163-E12C-E03F-C140-50471512AEFC}"/>
              </a:ext>
            </a:extLst>
          </p:cNvPr>
          <p:cNvCxnSpPr>
            <a:cxnSpLocks/>
          </p:cNvCxnSpPr>
          <p:nvPr/>
        </p:nvCxnSpPr>
        <p:spPr>
          <a:xfrm>
            <a:off x="8735484" y="3309937"/>
            <a:ext cx="0" cy="69532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C50641F-4965-BD1A-7ABE-4B3F4C868096}"/>
              </a:ext>
            </a:extLst>
          </p:cNvPr>
          <p:cNvSpPr txBox="1"/>
          <p:nvPr/>
        </p:nvSpPr>
        <p:spPr>
          <a:xfrm>
            <a:off x="1413935" y="3993586"/>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600</a:t>
            </a:r>
          </a:p>
        </p:txBody>
      </p:sp>
      <p:sp>
        <p:nvSpPr>
          <p:cNvPr id="22" name="TextBox 21">
            <a:extLst>
              <a:ext uri="{FF2B5EF4-FFF2-40B4-BE49-F238E27FC236}">
                <a16:creationId xmlns:a16="http://schemas.microsoft.com/office/drawing/2014/main" id="{515058F3-2A1C-55DA-98FA-2F4FDDC33A94}"/>
              </a:ext>
            </a:extLst>
          </p:cNvPr>
          <p:cNvSpPr txBox="1"/>
          <p:nvPr/>
        </p:nvSpPr>
        <p:spPr>
          <a:xfrm>
            <a:off x="3758143" y="4001575"/>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575</a:t>
            </a:r>
          </a:p>
        </p:txBody>
      </p:sp>
      <p:sp>
        <p:nvSpPr>
          <p:cNvPr id="23" name="TextBox 22">
            <a:extLst>
              <a:ext uri="{FF2B5EF4-FFF2-40B4-BE49-F238E27FC236}">
                <a16:creationId xmlns:a16="http://schemas.microsoft.com/office/drawing/2014/main" id="{7ED5B24C-33FB-B5C9-7D16-82D58B2023C7}"/>
              </a:ext>
            </a:extLst>
          </p:cNvPr>
          <p:cNvSpPr txBox="1"/>
          <p:nvPr/>
        </p:nvSpPr>
        <p:spPr>
          <a:xfrm>
            <a:off x="6102351" y="4012636"/>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550</a:t>
            </a:r>
          </a:p>
        </p:txBody>
      </p:sp>
      <p:sp>
        <p:nvSpPr>
          <p:cNvPr id="24" name="TextBox 23">
            <a:extLst>
              <a:ext uri="{FF2B5EF4-FFF2-40B4-BE49-F238E27FC236}">
                <a16:creationId xmlns:a16="http://schemas.microsoft.com/office/drawing/2014/main" id="{B9E6A27E-761E-B1C4-4533-558A31F208C0}"/>
              </a:ext>
            </a:extLst>
          </p:cNvPr>
          <p:cNvSpPr txBox="1"/>
          <p:nvPr/>
        </p:nvSpPr>
        <p:spPr>
          <a:xfrm>
            <a:off x="8446559" y="4012406"/>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525</a:t>
            </a:r>
          </a:p>
        </p:txBody>
      </p:sp>
      <p:sp>
        <p:nvSpPr>
          <p:cNvPr id="25" name="TextBox 24">
            <a:extLst>
              <a:ext uri="{FF2B5EF4-FFF2-40B4-BE49-F238E27FC236}">
                <a16:creationId xmlns:a16="http://schemas.microsoft.com/office/drawing/2014/main" id="{DE7155E7-D741-B3C0-4B73-1E1C69E603F3}"/>
              </a:ext>
            </a:extLst>
          </p:cNvPr>
          <p:cNvSpPr txBox="1"/>
          <p:nvPr/>
        </p:nvSpPr>
        <p:spPr>
          <a:xfrm>
            <a:off x="10790767" y="3994431"/>
            <a:ext cx="561975" cy="369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500</a:t>
            </a:r>
          </a:p>
        </p:txBody>
      </p:sp>
      <p:sp>
        <p:nvSpPr>
          <p:cNvPr id="30" name="Rectangle 29">
            <a:extLst>
              <a:ext uri="{FF2B5EF4-FFF2-40B4-BE49-F238E27FC236}">
                <a16:creationId xmlns:a16="http://schemas.microsoft.com/office/drawing/2014/main" id="{4FE1165E-BC4A-65E8-B196-0AFDEFC15485}"/>
              </a:ext>
            </a:extLst>
          </p:cNvPr>
          <p:cNvSpPr/>
          <p:nvPr/>
        </p:nvSpPr>
        <p:spPr>
          <a:xfrm>
            <a:off x="1413935" y="3429000"/>
            <a:ext cx="6425138" cy="485774"/>
          </a:xfrm>
          <a:prstGeom prst="rect">
            <a:avLst/>
          </a:prstGeom>
          <a:solidFill>
            <a:schemeClr val="accent4">
              <a:alpha val="56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6302632D-6C95-10A1-FBAF-B8492AFE5281}"/>
              </a:ext>
            </a:extLst>
          </p:cNvPr>
          <p:cNvSpPr txBox="1"/>
          <p:nvPr/>
        </p:nvSpPr>
        <p:spPr>
          <a:xfrm>
            <a:off x="4223812" y="3031095"/>
            <a:ext cx="18626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Israel in Babylon</a:t>
            </a:r>
          </a:p>
        </p:txBody>
      </p:sp>
      <p:cxnSp>
        <p:nvCxnSpPr>
          <p:cNvPr id="7" name="Straight Connector 6">
            <a:extLst>
              <a:ext uri="{FF2B5EF4-FFF2-40B4-BE49-F238E27FC236}">
                <a16:creationId xmlns:a16="http://schemas.microsoft.com/office/drawing/2014/main" id="{3BF5F1BF-9F10-C383-1F9D-4657FD7B4B15}"/>
              </a:ext>
            </a:extLst>
          </p:cNvPr>
          <p:cNvCxnSpPr>
            <a:cxnSpLocks/>
            <a:stCxn id="30" idx="1"/>
          </p:cNvCxnSpPr>
          <p:nvPr/>
        </p:nvCxnSpPr>
        <p:spPr>
          <a:xfrm flipH="1" flipV="1">
            <a:off x="967666" y="2539014"/>
            <a:ext cx="446269" cy="11328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A2DFC9C-6F37-0EC8-5B32-339A8196207E}"/>
              </a:ext>
            </a:extLst>
          </p:cNvPr>
          <p:cNvSpPr txBox="1"/>
          <p:nvPr/>
        </p:nvSpPr>
        <p:spPr>
          <a:xfrm>
            <a:off x="608362" y="2230059"/>
            <a:ext cx="89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605 BC</a:t>
            </a:r>
          </a:p>
        </p:txBody>
      </p:sp>
      <p:cxnSp>
        <p:nvCxnSpPr>
          <p:cNvPr id="11" name="Straight Connector 10">
            <a:extLst>
              <a:ext uri="{FF2B5EF4-FFF2-40B4-BE49-F238E27FC236}">
                <a16:creationId xmlns:a16="http://schemas.microsoft.com/office/drawing/2014/main" id="{0B456AD4-C182-608B-69C3-57379A318716}"/>
              </a:ext>
            </a:extLst>
          </p:cNvPr>
          <p:cNvCxnSpPr>
            <a:cxnSpLocks/>
          </p:cNvCxnSpPr>
          <p:nvPr/>
        </p:nvCxnSpPr>
        <p:spPr>
          <a:xfrm flipV="1">
            <a:off x="7838985" y="2587787"/>
            <a:ext cx="400048" cy="10439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B2AF391-A83F-1D10-2420-2C20F137F55D}"/>
              </a:ext>
            </a:extLst>
          </p:cNvPr>
          <p:cNvSpPr txBox="1"/>
          <p:nvPr/>
        </p:nvSpPr>
        <p:spPr>
          <a:xfrm>
            <a:off x="7790739" y="2312633"/>
            <a:ext cx="896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535 BC</a:t>
            </a:r>
          </a:p>
        </p:txBody>
      </p:sp>
      <p:cxnSp>
        <p:nvCxnSpPr>
          <p:cNvPr id="3" name="Straight Connector 2">
            <a:extLst>
              <a:ext uri="{FF2B5EF4-FFF2-40B4-BE49-F238E27FC236}">
                <a16:creationId xmlns:a16="http://schemas.microsoft.com/office/drawing/2014/main" id="{6E7FF83C-447E-8D92-E5BF-892C0CEC312D}"/>
              </a:ext>
            </a:extLst>
          </p:cNvPr>
          <p:cNvCxnSpPr>
            <a:cxnSpLocks/>
          </p:cNvCxnSpPr>
          <p:nvPr/>
        </p:nvCxnSpPr>
        <p:spPr>
          <a:xfrm flipV="1">
            <a:off x="2766220" y="2957845"/>
            <a:ext cx="0" cy="6953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29653AB-E00D-253B-13D9-25C692616C70}"/>
              </a:ext>
            </a:extLst>
          </p:cNvPr>
          <p:cNvSpPr txBox="1"/>
          <p:nvPr/>
        </p:nvSpPr>
        <p:spPr>
          <a:xfrm>
            <a:off x="1960646" y="2211342"/>
            <a:ext cx="17615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Battle of the Eclipse – 585 BC</a:t>
            </a:r>
          </a:p>
        </p:txBody>
      </p:sp>
      <p:cxnSp>
        <p:nvCxnSpPr>
          <p:cNvPr id="8" name="Straight Connector 7">
            <a:extLst>
              <a:ext uri="{FF2B5EF4-FFF2-40B4-BE49-F238E27FC236}">
                <a16:creationId xmlns:a16="http://schemas.microsoft.com/office/drawing/2014/main" id="{73C0870F-3422-880E-1145-6EEA725DBB95}"/>
              </a:ext>
            </a:extLst>
          </p:cNvPr>
          <p:cNvCxnSpPr>
            <a:cxnSpLocks/>
          </p:cNvCxnSpPr>
          <p:nvPr/>
        </p:nvCxnSpPr>
        <p:spPr>
          <a:xfrm flipV="1">
            <a:off x="5657144" y="2968354"/>
            <a:ext cx="0" cy="6953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10E9376-E266-E692-DB74-DE10B293F6A4}"/>
              </a:ext>
            </a:extLst>
          </p:cNvPr>
          <p:cNvSpPr txBox="1"/>
          <p:nvPr/>
        </p:nvSpPr>
        <p:spPr>
          <a:xfrm>
            <a:off x="4843530" y="2274705"/>
            <a:ext cx="1948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“Buddha” is born – 560 BC</a:t>
            </a:r>
          </a:p>
        </p:txBody>
      </p:sp>
      <p:cxnSp>
        <p:nvCxnSpPr>
          <p:cNvPr id="18" name="Straight Connector 17">
            <a:extLst>
              <a:ext uri="{FF2B5EF4-FFF2-40B4-BE49-F238E27FC236}">
                <a16:creationId xmlns:a16="http://schemas.microsoft.com/office/drawing/2014/main" id="{633FDCDE-9925-31DF-2731-422FFC519170}"/>
              </a:ext>
            </a:extLst>
          </p:cNvPr>
          <p:cNvCxnSpPr>
            <a:cxnSpLocks/>
          </p:cNvCxnSpPr>
          <p:nvPr/>
        </p:nvCxnSpPr>
        <p:spPr>
          <a:xfrm flipV="1">
            <a:off x="6244550" y="3686405"/>
            <a:ext cx="0" cy="6953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59BB1E0-A4BE-3C70-7455-8277AC5C4780}"/>
              </a:ext>
            </a:extLst>
          </p:cNvPr>
          <p:cNvSpPr txBox="1"/>
          <p:nvPr/>
        </p:nvSpPr>
        <p:spPr>
          <a:xfrm>
            <a:off x="5333281" y="4715810"/>
            <a:ext cx="19487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Confucius is born – 551 BC</a:t>
            </a:r>
          </a:p>
        </p:txBody>
      </p:sp>
    </p:spTree>
    <p:extLst>
      <p:ext uri="{BB962C8B-B14F-4D97-AF65-F5344CB8AC3E}">
        <p14:creationId xmlns:p14="http://schemas.microsoft.com/office/powerpoint/2010/main" val="353066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10" grpId="0"/>
      <p:bldP spid="12" grpId="0"/>
      <p:bldP spid="4"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5DAF52E5-8CF4-3A17-07F7-8F1D7565F7AB}"/>
              </a:ext>
            </a:extLst>
          </p:cNvPr>
          <p:cNvGrpSpPr/>
          <p:nvPr/>
        </p:nvGrpSpPr>
        <p:grpSpPr>
          <a:xfrm>
            <a:off x="484211" y="6388109"/>
            <a:ext cx="1793931" cy="369332"/>
            <a:chOff x="484211" y="6388109"/>
            <a:chExt cx="1793931" cy="369332"/>
          </a:xfrm>
        </p:grpSpPr>
        <p:sp>
          <p:nvSpPr>
            <p:cNvPr id="30" name="Rectangle 29">
              <a:extLst>
                <a:ext uri="{FF2B5EF4-FFF2-40B4-BE49-F238E27FC236}">
                  <a16:creationId xmlns:a16="http://schemas.microsoft.com/office/drawing/2014/main" id="{D6E2F53D-4DA4-B8EF-CB84-332BC5D4F9EA}"/>
                </a:ext>
              </a:extLst>
            </p:cNvPr>
            <p:cNvSpPr/>
            <p:nvPr/>
          </p:nvSpPr>
          <p:spPr>
            <a:xfrm>
              <a:off x="484211" y="6452701"/>
              <a:ext cx="106910" cy="2401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8529AEE-4DC7-4C6D-2EA4-0FD4F6CB3E20}"/>
                </a:ext>
              </a:extLst>
            </p:cNvPr>
            <p:cNvSpPr txBox="1"/>
            <p:nvPr/>
          </p:nvSpPr>
          <p:spPr>
            <a:xfrm>
              <a:off x="537666" y="6388109"/>
              <a:ext cx="1740476" cy="369332"/>
            </a:xfrm>
            <a:prstGeom prst="rect">
              <a:avLst/>
            </a:prstGeom>
            <a:noFill/>
          </p:spPr>
          <p:txBody>
            <a:bodyPr wrap="none" rtlCol="0">
              <a:spAutoFit/>
            </a:bodyPr>
            <a:lstStyle/>
            <a:p>
              <a:r>
                <a:rPr lang="en-US" dirty="0"/>
                <a:t>Prophet to Israel</a:t>
              </a:r>
            </a:p>
          </p:txBody>
        </p:sp>
      </p:grpSp>
      <p:grpSp>
        <p:nvGrpSpPr>
          <p:cNvPr id="57" name="Group 56">
            <a:extLst>
              <a:ext uri="{FF2B5EF4-FFF2-40B4-BE49-F238E27FC236}">
                <a16:creationId xmlns:a16="http://schemas.microsoft.com/office/drawing/2014/main" id="{4EAD5544-655C-E7B6-179A-ECC2A76EB061}"/>
              </a:ext>
            </a:extLst>
          </p:cNvPr>
          <p:cNvGrpSpPr/>
          <p:nvPr/>
        </p:nvGrpSpPr>
        <p:grpSpPr>
          <a:xfrm>
            <a:off x="5957298" y="6351340"/>
            <a:ext cx="1417308" cy="395759"/>
            <a:chOff x="6823332" y="6364598"/>
            <a:chExt cx="1417308" cy="395759"/>
          </a:xfrm>
        </p:grpSpPr>
        <p:sp>
          <p:nvSpPr>
            <p:cNvPr id="33" name="Rectangle 32">
              <a:extLst>
                <a:ext uri="{FF2B5EF4-FFF2-40B4-BE49-F238E27FC236}">
                  <a16:creationId xmlns:a16="http://schemas.microsoft.com/office/drawing/2014/main" id="{E4D3AF7C-E11D-D110-6E17-4490527B5482}"/>
                </a:ext>
              </a:extLst>
            </p:cNvPr>
            <p:cNvSpPr/>
            <p:nvPr/>
          </p:nvSpPr>
          <p:spPr>
            <a:xfrm>
              <a:off x="6823332" y="6432213"/>
              <a:ext cx="106909" cy="2402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39" name="Rectangle 38">
              <a:extLst>
                <a:ext uri="{FF2B5EF4-FFF2-40B4-BE49-F238E27FC236}">
                  <a16:creationId xmlns:a16="http://schemas.microsoft.com/office/drawing/2014/main" id="{B83AFFEC-69E6-524C-2246-A49963652929}"/>
                </a:ext>
              </a:extLst>
            </p:cNvPr>
            <p:cNvSpPr/>
            <p:nvPr/>
          </p:nvSpPr>
          <p:spPr>
            <a:xfrm>
              <a:off x="7156365" y="6429146"/>
              <a:ext cx="106909" cy="24023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0" name="TextBox 39">
              <a:extLst>
                <a:ext uri="{FF2B5EF4-FFF2-40B4-BE49-F238E27FC236}">
                  <a16:creationId xmlns:a16="http://schemas.microsoft.com/office/drawing/2014/main" id="{DBA5B889-E994-F4AD-D574-2E878D6BEB66}"/>
                </a:ext>
              </a:extLst>
            </p:cNvPr>
            <p:cNvSpPr txBox="1"/>
            <p:nvPr/>
          </p:nvSpPr>
          <p:spPr>
            <a:xfrm>
              <a:off x="6855005" y="6364598"/>
              <a:ext cx="386644" cy="369332"/>
            </a:xfrm>
            <a:prstGeom prst="rect">
              <a:avLst/>
            </a:prstGeom>
            <a:noFill/>
          </p:spPr>
          <p:txBody>
            <a:bodyPr wrap="none" rtlCol="0">
              <a:spAutoFit/>
            </a:bodyPr>
            <a:lstStyle/>
            <a:p>
              <a:r>
                <a:rPr lang="en-US" dirty="0"/>
                <a:t>or</a:t>
              </a:r>
            </a:p>
          </p:txBody>
        </p:sp>
        <p:sp>
          <p:nvSpPr>
            <p:cNvPr id="41" name="TextBox 40">
              <a:extLst>
                <a:ext uri="{FF2B5EF4-FFF2-40B4-BE49-F238E27FC236}">
                  <a16:creationId xmlns:a16="http://schemas.microsoft.com/office/drawing/2014/main" id="{5CF76297-5BC9-CAD8-B090-D6FB76355EA5}"/>
                </a:ext>
              </a:extLst>
            </p:cNvPr>
            <p:cNvSpPr txBox="1"/>
            <p:nvPr/>
          </p:nvSpPr>
          <p:spPr>
            <a:xfrm>
              <a:off x="7241649" y="6391025"/>
              <a:ext cx="998991" cy="369332"/>
            </a:xfrm>
            <a:prstGeom prst="rect">
              <a:avLst/>
            </a:prstGeom>
            <a:noFill/>
          </p:spPr>
          <p:txBody>
            <a:bodyPr wrap="none" rtlCol="0">
              <a:spAutoFit/>
            </a:bodyPr>
            <a:lstStyle/>
            <a:p>
              <a:r>
                <a:rPr lang="en-US" dirty="0"/>
                <a:t>Bad King</a:t>
              </a:r>
            </a:p>
          </p:txBody>
        </p:sp>
      </p:grpSp>
      <p:grpSp>
        <p:nvGrpSpPr>
          <p:cNvPr id="46" name="Group 45">
            <a:extLst>
              <a:ext uri="{FF2B5EF4-FFF2-40B4-BE49-F238E27FC236}">
                <a16:creationId xmlns:a16="http://schemas.microsoft.com/office/drawing/2014/main" id="{85AB97BD-78F3-F2E5-E685-D7B6579BD906}"/>
              </a:ext>
            </a:extLst>
          </p:cNvPr>
          <p:cNvGrpSpPr/>
          <p:nvPr/>
        </p:nvGrpSpPr>
        <p:grpSpPr>
          <a:xfrm>
            <a:off x="8661651" y="6388109"/>
            <a:ext cx="3327269" cy="369332"/>
            <a:chOff x="482097" y="5491693"/>
            <a:chExt cx="3327269" cy="369332"/>
          </a:xfrm>
        </p:grpSpPr>
        <p:sp>
          <p:nvSpPr>
            <p:cNvPr id="44" name="Rectangle 43">
              <a:extLst>
                <a:ext uri="{FF2B5EF4-FFF2-40B4-BE49-F238E27FC236}">
                  <a16:creationId xmlns:a16="http://schemas.microsoft.com/office/drawing/2014/main" id="{D30C9450-8803-8E49-5316-9988C10F7D2E}"/>
                </a:ext>
              </a:extLst>
            </p:cNvPr>
            <p:cNvSpPr/>
            <p:nvPr/>
          </p:nvSpPr>
          <p:spPr>
            <a:xfrm>
              <a:off x="482097" y="5557157"/>
              <a:ext cx="386644" cy="240235"/>
            </a:xfrm>
            <a:prstGeom prst="rect">
              <a:avLst/>
            </a:prstGeom>
            <a:gradFill>
              <a:gsLst>
                <a:gs pos="0">
                  <a:srgbClr val="00B050"/>
                </a:gs>
                <a:gs pos="100000">
                  <a:srgbClr val="C0000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45" name="TextBox 44">
              <a:extLst>
                <a:ext uri="{FF2B5EF4-FFF2-40B4-BE49-F238E27FC236}">
                  <a16:creationId xmlns:a16="http://schemas.microsoft.com/office/drawing/2014/main" id="{0EDBB811-CBC6-02B0-7BCB-73A0456226AB}"/>
                </a:ext>
              </a:extLst>
            </p:cNvPr>
            <p:cNvSpPr txBox="1"/>
            <p:nvPr/>
          </p:nvSpPr>
          <p:spPr>
            <a:xfrm>
              <a:off x="807197" y="5491693"/>
              <a:ext cx="3002169" cy="369332"/>
            </a:xfrm>
            <a:prstGeom prst="rect">
              <a:avLst/>
            </a:prstGeom>
            <a:noFill/>
          </p:spPr>
          <p:txBody>
            <a:bodyPr wrap="none" rtlCol="0">
              <a:spAutoFit/>
            </a:bodyPr>
            <a:lstStyle/>
            <a:p>
              <a:r>
                <a:rPr lang="en-US" dirty="0"/>
                <a:t>King starts good and ends bad</a:t>
              </a:r>
            </a:p>
          </p:txBody>
        </p:sp>
      </p:grpSp>
      <p:sp>
        <p:nvSpPr>
          <p:cNvPr id="53" name="Rectangle 52">
            <a:extLst>
              <a:ext uri="{FF2B5EF4-FFF2-40B4-BE49-F238E27FC236}">
                <a16:creationId xmlns:a16="http://schemas.microsoft.com/office/drawing/2014/main" id="{2CDD33FA-9341-5F58-DDF8-E08FFA4AB4E9}"/>
              </a:ext>
            </a:extLst>
          </p:cNvPr>
          <p:cNvSpPr/>
          <p:nvPr/>
        </p:nvSpPr>
        <p:spPr>
          <a:xfrm>
            <a:off x="2278142" y="6452701"/>
            <a:ext cx="106910" cy="2401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D8A0DF9D-3D16-4CA9-46AA-6A2DFF3FFDE1}"/>
              </a:ext>
            </a:extLst>
          </p:cNvPr>
          <p:cNvSpPr txBox="1"/>
          <p:nvPr/>
        </p:nvSpPr>
        <p:spPr>
          <a:xfrm>
            <a:off x="2331597" y="6388109"/>
            <a:ext cx="1684307" cy="369332"/>
          </a:xfrm>
          <a:prstGeom prst="rect">
            <a:avLst/>
          </a:prstGeom>
          <a:noFill/>
        </p:spPr>
        <p:txBody>
          <a:bodyPr wrap="none" rtlCol="0">
            <a:spAutoFit/>
          </a:bodyPr>
          <a:lstStyle/>
          <a:p>
            <a:r>
              <a:rPr lang="en-US" dirty="0"/>
              <a:t>Prophet to Both</a:t>
            </a:r>
          </a:p>
        </p:txBody>
      </p:sp>
      <p:sp>
        <p:nvSpPr>
          <p:cNvPr id="55" name="Rectangle 54">
            <a:extLst>
              <a:ext uri="{FF2B5EF4-FFF2-40B4-BE49-F238E27FC236}">
                <a16:creationId xmlns:a16="http://schemas.microsoft.com/office/drawing/2014/main" id="{87A5AB7B-1B27-92D8-B4AD-D70378C4DA9D}"/>
              </a:ext>
            </a:extLst>
          </p:cNvPr>
          <p:cNvSpPr/>
          <p:nvPr/>
        </p:nvSpPr>
        <p:spPr>
          <a:xfrm>
            <a:off x="4064182" y="6429146"/>
            <a:ext cx="106910" cy="24014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9849CBB-F55F-D242-8804-AD2CA228A668}"/>
              </a:ext>
            </a:extLst>
          </p:cNvPr>
          <p:cNvSpPr txBox="1"/>
          <p:nvPr/>
        </p:nvSpPr>
        <p:spPr>
          <a:xfrm>
            <a:off x="4117637" y="6364554"/>
            <a:ext cx="1785297" cy="369332"/>
          </a:xfrm>
          <a:prstGeom prst="rect">
            <a:avLst/>
          </a:prstGeom>
          <a:noFill/>
        </p:spPr>
        <p:txBody>
          <a:bodyPr wrap="none" rtlCol="0">
            <a:spAutoFit/>
          </a:bodyPr>
          <a:lstStyle/>
          <a:p>
            <a:r>
              <a:rPr lang="en-US" dirty="0"/>
              <a:t>Prophet to Other</a:t>
            </a:r>
          </a:p>
        </p:txBody>
      </p:sp>
      <p:grpSp>
        <p:nvGrpSpPr>
          <p:cNvPr id="61" name="Group 60">
            <a:extLst>
              <a:ext uri="{FF2B5EF4-FFF2-40B4-BE49-F238E27FC236}">
                <a16:creationId xmlns:a16="http://schemas.microsoft.com/office/drawing/2014/main" id="{AC4AAA8D-1F46-0A6F-F42E-CA35E9A6FD98}"/>
              </a:ext>
            </a:extLst>
          </p:cNvPr>
          <p:cNvGrpSpPr/>
          <p:nvPr/>
        </p:nvGrpSpPr>
        <p:grpSpPr>
          <a:xfrm>
            <a:off x="7371120" y="6378365"/>
            <a:ext cx="1207732" cy="369332"/>
            <a:chOff x="7934558" y="5617021"/>
            <a:chExt cx="1207732" cy="369332"/>
          </a:xfrm>
        </p:grpSpPr>
        <p:sp>
          <p:nvSpPr>
            <p:cNvPr id="59" name="Rectangle 58">
              <a:extLst>
                <a:ext uri="{FF2B5EF4-FFF2-40B4-BE49-F238E27FC236}">
                  <a16:creationId xmlns:a16="http://schemas.microsoft.com/office/drawing/2014/main" id="{C1B8CE74-0E03-B046-7A02-95C92BE67F74}"/>
                </a:ext>
              </a:extLst>
            </p:cNvPr>
            <p:cNvSpPr/>
            <p:nvPr/>
          </p:nvSpPr>
          <p:spPr>
            <a:xfrm>
              <a:off x="7934558" y="5681613"/>
              <a:ext cx="113114" cy="24014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0" name="TextBox 59">
              <a:extLst>
                <a:ext uri="{FF2B5EF4-FFF2-40B4-BE49-F238E27FC236}">
                  <a16:creationId xmlns:a16="http://schemas.microsoft.com/office/drawing/2014/main" id="{24DBC5E7-627F-A339-B494-BF9006C00320}"/>
                </a:ext>
              </a:extLst>
            </p:cNvPr>
            <p:cNvSpPr txBox="1"/>
            <p:nvPr/>
          </p:nvSpPr>
          <p:spPr>
            <a:xfrm>
              <a:off x="7989410" y="5617021"/>
              <a:ext cx="1152880" cy="369332"/>
            </a:xfrm>
            <a:prstGeom prst="rect">
              <a:avLst/>
            </a:prstGeom>
            <a:noFill/>
          </p:spPr>
          <p:txBody>
            <a:bodyPr wrap="none" rtlCol="0">
              <a:spAutoFit/>
            </a:bodyPr>
            <a:lstStyle/>
            <a:p>
              <a:r>
                <a:rPr lang="en-US" dirty="0"/>
                <a:t>Good King</a:t>
              </a:r>
            </a:p>
          </p:txBody>
        </p:sp>
      </p:grpSp>
      <p:cxnSp>
        <p:nvCxnSpPr>
          <p:cNvPr id="6" name="Straight Connector 5">
            <a:extLst>
              <a:ext uri="{FF2B5EF4-FFF2-40B4-BE49-F238E27FC236}">
                <a16:creationId xmlns:a16="http://schemas.microsoft.com/office/drawing/2014/main" id="{FF357FC1-0F36-2DE6-4989-AD3CC8371CC1}"/>
              </a:ext>
            </a:extLst>
          </p:cNvPr>
          <p:cNvCxnSpPr/>
          <p:nvPr/>
        </p:nvCxnSpPr>
        <p:spPr>
          <a:xfrm>
            <a:off x="1497204" y="5452147"/>
            <a:ext cx="9876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B1215B-C0E6-D129-F3CF-1C84A3FA6234}"/>
              </a:ext>
            </a:extLst>
          </p:cNvPr>
          <p:cNvCxnSpPr/>
          <p:nvPr/>
        </p:nvCxnSpPr>
        <p:spPr>
          <a:xfrm flipV="1">
            <a:off x="1497204" y="5361063"/>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7C8EFE2-E460-2107-1770-0B732D1D64DF}"/>
              </a:ext>
            </a:extLst>
          </p:cNvPr>
          <p:cNvCxnSpPr/>
          <p:nvPr/>
        </p:nvCxnSpPr>
        <p:spPr>
          <a:xfrm flipV="1">
            <a:off x="11381993" y="5361063"/>
            <a:ext cx="0" cy="1821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F34D0E6-A5B4-9029-1370-F821D59898DB}"/>
              </a:ext>
            </a:extLst>
          </p:cNvPr>
          <p:cNvCxnSpPr>
            <a:cxnSpLocks/>
          </p:cNvCxnSpPr>
          <p:nvPr/>
        </p:nvCxnSpPr>
        <p:spPr>
          <a:xfrm flipV="1">
            <a:off x="6328997" y="5374075"/>
            <a:ext cx="0" cy="18216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190C9F4-57C6-9C72-7F17-3C702B80A5C0}"/>
              </a:ext>
            </a:extLst>
          </p:cNvPr>
          <p:cNvSpPr txBox="1"/>
          <p:nvPr/>
        </p:nvSpPr>
        <p:spPr>
          <a:xfrm>
            <a:off x="1229342" y="5485910"/>
            <a:ext cx="535724" cy="369332"/>
          </a:xfrm>
          <a:prstGeom prst="rect">
            <a:avLst/>
          </a:prstGeom>
          <a:noFill/>
        </p:spPr>
        <p:txBody>
          <a:bodyPr wrap="none" rtlCol="0">
            <a:spAutoFit/>
          </a:bodyPr>
          <a:lstStyle/>
          <a:p>
            <a:r>
              <a:rPr lang="en-US" dirty="0"/>
              <a:t>600</a:t>
            </a:r>
          </a:p>
        </p:txBody>
      </p:sp>
      <p:sp>
        <p:nvSpPr>
          <p:cNvPr id="19" name="TextBox 18">
            <a:extLst>
              <a:ext uri="{FF2B5EF4-FFF2-40B4-BE49-F238E27FC236}">
                <a16:creationId xmlns:a16="http://schemas.microsoft.com/office/drawing/2014/main" id="{B4B93BAF-1065-E65F-F063-13C853C203D6}"/>
              </a:ext>
            </a:extLst>
          </p:cNvPr>
          <p:cNvSpPr txBox="1"/>
          <p:nvPr/>
        </p:nvSpPr>
        <p:spPr>
          <a:xfrm>
            <a:off x="6061135" y="5485910"/>
            <a:ext cx="535724" cy="369332"/>
          </a:xfrm>
          <a:prstGeom prst="rect">
            <a:avLst/>
          </a:prstGeom>
          <a:noFill/>
        </p:spPr>
        <p:txBody>
          <a:bodyPr wrap="none" rtlCol="0">
            <a:spAutoFit/>
          </a:bodyPr>
          <a:lstStyle/>
          <a:p>
            <a:r>
              <a:rPr lang="en-US" dirty="0"/>
              <a:t>575</a:t>
            </a:r>
          </a:p>
        </p:txBody>
      </p:sp>
      <p:sp>
        <p:nvSpPr>
          <p:cNvPr id="20" name="TextBox 19">
            <a:extLst>
              <a:ext uri="{FF2B5EF4-FFF2-40B4-BE49-F238E27FC236}">
                <a16:creationId xmlns:a16="http://schemas.microsoft.com/office/drawing/2014/main" id="{C0F2F41E-65F9-7C0B-E9F4-702AAB8EADB9}"/>
              </a:ext>
            </a:extLst>
          </p:cNvPr>
          <p:cNvSpPr txBox="1"/>
          <p:nvPr/>
        </p:nvSpPr>
        <p:spPr>
          <a:xfrm>
            <a:off x="11105457" y="5485910"/>
            <a:ext cx="535724" cy="369332"/>
          </a:xfrm>
          <a:prstGeom prst="rect">
            <a:avLst/>
          </a:prstGeom>
          <a:noFill/>
        </p:spPr>
        <p:txBody>
          <a:bodyPr wrap="none" rtlCol="0">
            <a:spAutoFit/>
          </a:bodyPr>
          <a:lstStyle/>
          <a:p>
            <a:r>
              <a:rPr lang="en-US" dirty="0"/>
              <a:t>550</a:t>
            </a:r>
          </a:p>
        </p:txBody>
      </p:sp>
      <p:sp>
        <p:nvSpPr>
          <p:cNvPr id="23" name="TextBox 22">
            <a:extLst>
              <a:ext uri="{FF2B5EF4-FFF2-40B4-BE49-F238E27FC236}">
                <a16:creationId xmlns:a16="http://schemas.microsoft.com/office/drawing/2014/main" id="{178211F5-8168-54D7-DDDA-948C3E18BDB8}"/>
              </a:ext>
            </a:extLst>
          </p:cNvPr>
          <p:cNvSpPr txBox="1"/>
          <p:nvPr/>
        </p:nvSpPr>
        <p:spPr>
          <a:xfrm>
            <a:off x="1540843" y="4704863"/>
            <a:ext cx="535724" cy="369332"/>
          </a:xfrm>
          <a:prstGeom prst="rect">
            <a:avLst/>
          </a:prstGeom>
          <a:noFill/>
        </p:spPr>
        <p:txBody>
          <a:bodyPr wrap="square" rtlCol="0">
            <a:spAutoFit/>
          </a:bodyPr>
          <a:lstStyle/>
          <a:p>
            <a:r>
              <a:rPr lang="en-US" dirty="0"/>
              <a:t>598</a:t>
            </a:r>
          </a:p>
        </p:txBody>
      </p:sp>
      <p:sp>
        <p:nvSpPr>
          <p:cNvPr id="50" name="TextBox 49">
            <a:extLst>
              <a:ext uri="{FF2B5EF4-FFF2-40B4-BE49-F238E27FC236}">
                <a16:creationId xmlns:a16="http://schemas.microsoft.com/office/drawing/2014/main" id="{1F269A2F-7399-99C3-E8DD-8B95DF93A582}"/>
              </a:ext>
            </a:extLst>
          </p:cNvPr>
          <p:cNvSpPr txBox="1"/>
          <p:nvPr/>
        </p:nvSpPr>
        <p:spPr>
          <a:xfrm>
            <a:off x="234892" y="5844125"/>
            <a:ext cx="6094105" cy="523220"/>
          </a:xfrm>
          <a:prstGeom prst="rect">
            <a:avLst/>
          </a:prstGeom>
          <a:noFill/>
        </p:spPr>
        <p:txBody>
          <a:bodyPr wrap="square" rtlCol="0">
            <a:spAutoFit/>
          </a:bodyPr>
          <a:lstStyle/>
          <a:p>
            <a:r>
              <a:rPr lang="en-US" sz="2800" dirty="0"/>
              <a:t>Kingdom of Judah</a:t>
            </a:r>
          </a:p>
        </p:txBody>
      </p:sp>
      <p:sp>
        <p:nvSpPr>
          <p:cNvPr id="8" name="TextBox 7">
            <a:extLst>
              <a:ext uri="{FF2B5EF4-FFF2-40B4-BE49-F238E27FC236}">
                <a16:creationId xmlns:a16="http://schemas.microsoft.com/office/drawing/2014/main" id="{F3C67D98-4F9B-A0C0-5B51-B599CFB52CED}"/>
              </a:ext>
            </a:extLst>
          </p:cNvPr>
          <p:cNvSpPr txBox="1"/>
          <p:nvPr/>
        </p:nvSpPr>
        <p:spPr>
          <a:xfrm>
            <a:off x="4171092" y="4709173"/>
            <a:ext cx="535724" cy="369332"/>
          </a:xfrm>
          <a:prstGeom prst="rect">
            <a:avLst/>
          </a:prstGeom>
          <a:noFill/>
        </p:spPr>
        <p:txBody>
          <a:bodyPr wrap="square" rtlCol="0">
            <a:spAutoFit/>
          </a:bodyPr>
          <a:lstStyle/>
          <a:p>
            <a:r>
              <a:rPr lang="en-US" dirty="0"/>
              <a:t>586</a:t>
            </a:r>
          </a:p>
        </p:txBody>
      </p:sp>
      <p:sp>
        <p:nvSpPr>
          <p:cNvPr id="10" name="Rectangle 9">
            <a:extLst>
              <a:ext uri="{FF2B5EF4-FFF2-40B4-BE49-F238E27FC236}">
                <a16:creationId xmlns:a16="http://schemas.microsoft.com/office/drawing/2014/main" id="{EF5E8FEE-F2D2-F4E7-D620-D692EC0B7392}"/>
              </a:ext>
            </a:extLst>
          </p:cNvPr>
          <p:cNvSpPr/>
          <p:nvPr/>
        </p:nvSpPr>
        <p:spPr>
          <a:xfrm>
            <a:off x="594751" y="5021654"/>
            <a:ext cx="1199007" cy="2430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Jehoiakim</a:t>
            </a:r>
          </a:p>
        </p:txBody>
      </p:sp>
      <p:sp>
        <p:nvSpPr>
          <p:cNvPr id="5" name="Rectangle 4">
            <a:extLst>
              <a:ext uri="{FF2B5EF4-FFF2-40B4-BE49-F238E27FC236}">
                <a16:creationId xmlns:a16="http://schemas.microsoft.com/office/drawing/2014/main" id="{690017C7-16AD-7B1C-FD51-BA14E059FC6C}"/>
              </a:ext>
            </a:extLst>
          </p:cNvPr>
          <p:cNvSpPr/>
          <p:nvPr/>
        </p:nvSpPr>
        <p:spPr>
          <a:xfrm>
            <a:off x="1807087" y="5027097"/>
            <a:ext cx="88846" cy="243085"/>
          </a:xfrm>
          <a:prstGeom prst="rect">
            <a:avLst/>
          </a:prstGeom>
          <a:gradFill>
            <a:gsLst>
              <a:gs pos="0">
                <a:srgbClr val="FF0000"/>
              </a:gs>
              <a:gs pos="100000">
                <a:srgbClr val="00B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17" name="TextBox 16">
            <a:extLst>
              <a:ext uri="{FF2B5EF4-FFF2-40B4-BE49-F238E27FC236}">
                <a16:creationId xmlns:a16="http://schemas.microsoft.com/office/drawing/2014/main" id="{87A8727E-D2AA-8DB4-BEA5-D72A8BD3D433}"/>
              </a:ext>
            </a:extLst>
          </p:cNvPr>
          <p:cNvSpPr txBox="1"/>
          <p:nvPr/>
        </p:nvSpPr>
        <p:spPr>
          <a:xfrm>
            <a:off x="1985601" y="5570752"/>
            <a:ext cx="1110932" cy="338554"/>
          </a:xfrm>
          <a:prstGeom prst="rect">
            <a:avLst/>
          </a:prstGeom>
          <a:noFill/>
          <a:ln>
            <a:solidFill>
              <a:srgbClr val="FF0000"/>
            </a:solidFill>
          </a:ln>
        </p:spPr>
        <p:txBody>
          <a:bodyPr wrap="square" rtlCol="0">
            <a:spAutoFit/>
          </a:bodyPr>
          <a:lstStyle/>
          <a:p>
            <a:pPr algn="ctr"/>
            <a:r>
              <a:rPr lang="en-US" sz="1600" dirty="0"/>
              <a:t>Jehoiachin</a:t>
            </a:r>
          </a:p>
        </p:txBody>
      </p:sp>
      <p:cxnSp>
        <p:nvCxnSpPr>
          <p:cNvPr id="22" name="Connector: Curved 21">
            <a:extLst>
              <a:ext uri="{FF2B5EF4-FFF2-40B4-BE49-F238E27FC236}">
                <a16:creationId xmlns:a16="http://schemas.microsoft.com/office/drawing/2014/main" id="{8538BAA2-A10B-31A1-321D-76889CEBF884}"/>
              </a:ext>
            </a:extLst>
          </p:cNvPr>
          <p:cNvCxnSpPr>
            <a:cxnSpLocks/>
            <a:stCxn id="17" idx="1"/>
            <a:endCxn id="5" idx="2"/>
          </p:cNvCxnSpPr>
          <p:nvPr/>
        </p:nvCxnSpPr>
        <p:spPr>
          <a:xfrm rot="10800000">
            <a:off x="1851511" y="5270183"/>
            <a:ext cx="134091" cy="469847"/>
          </a:xfrm>
          <a:prstGeom prst="curved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D94689D-4CEE-BFE3-A616-577CFD59E51D}"/>
              </a:ext>
            </a:extLst>
          </p:cNvPr>
          <p:cNvSpPr/>
          <p:nvPr/>
        </p:nvSpPr>
        <p:spPr>
          <a:xfrm>
            <a:off x="1906530" y="5023244"/>
            <a:ext cx="2564986" cy="2430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1600" dirty="0"/>
              <a:t>Zedekiah</a:t>
            </a:r>
          </a:p>
        </p:txBody>
      </p:sp>
      <p:cxnSp>
        <p:nvCxnSpPr>
          <p:cNvPr id="28" name="Straight Connector 27">
            <a:extLst>
              <a:ext uri="{FF2B5EF4-FFF2-40B4-BE49-F238E27FC236}">
                <a16:creationId xmlns:a16="http://schemas.microsoft.com/office/drawing/2014/main" id="{0296E9BC-BD90-FBD7-7411-51785E18F986}"/>
              </a:ext>
            </a:extLst>
          </p:cNvPr>
          <p:cNvCxnSpPr>
            <a:cxnSpLocks/>
          </p:cNvCxnSpPr>
          <p:nvPr/>
        </p:nvCxnSpPr>
        <p:spPr>
          <a:xfrm>
            <a:off x="4491014" y="490655"/>
            <a:ext cx="0" cy="47980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61A54E8-7588-EBF0-0025-23899776F8E3}"/>
              </a:ext>
            </a:extLst>
          </p:cNvPr>
          <p:cNvSpPr/>
          <p:nvPr/>
        </p:nvSpPr>
        <p:spPr>
          <a:xfrm>
            <a:off x="591121" y="2881496"/>
            <a:ext cx="3899893" cy="242289"/>
          </a:xfrm>
          <a:prstGeom prst="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Habakkuk</a:t>
            </a:r>
          </a:p>
        </p:txBody>
      </p:sp>
      <p:sp>
        <p:nvSpPr>
          <p:cNvPr id="35" name="Rectangle 34">
            <a:extLst>
              <a:ext uri="{FF2B5EF4-FFF2-40B4-BE49-F238E27FC236}">
                <a16:creationId xmlns:a16="http://schemas.microsoft.com/office/drawing/2014/main" id="{53558E7E-77B1-45A9-8C32-712F27CA4093}"/>
              </a:ext>
            </a:extLst>
          </p:cNvPr>
          <p:cNvSpPr/>
          <p:nvPr/>
        </p:nvSpPr>
        <p:spPr>
          <a:xfrm>
            <a:off x="591121" y="3203730"/>
            <a:ext cx="3899893" cy="242289"/>
          </a:xfrm>
          <a:prstGeom prst="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Zephaniah</a:t>
            </a:r>
          </a:p>
        </p:txBody>
      </p:sp>
      <p:sp>
        <p:nvSpPr>
          <p:cNvPr id="37" name="Rectangle 36">
            <a:extLst>
              <a:ext uri="{FF2B5EF4-FFF2-40B4-BE49-F238E27FC236}">
                <a16:creationId xmlns:a16="http://schemas.microsoft.com/office/drawing/2014/main" id="{215C0BF7-24CF-67EA-0075-C9C60DA3726C}"/>
              </a:ext>
            </a:extLst>
          </p:cNvPr>
          <p:cNvSpPr/>
          <p:nvPr/>
        </p:nvSpPr>
        <p:spPr>
          <a:xfrm>
            <a:off x="591121" y="3546045"/>
            <a:ext cx="3899893" cy="242289"/>
          </a:xfrm>
          <a:prstGeom prst="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Jeremiah</a:t>
            </a:r>
          </a:p>
        </p:txBody>
      </p:sp>
      <p:sp>
        <p:nvSpPr>
          <p:cNvPr id="38" name="Rectangle 37">
            <a:extLst>
              <a:ext uri="{FF2B5EF4-FFF2-40B4-BE49-F238E27FC236}">
                <a16:creationId xmlns:a16="http://schemas.microsoft.com/office/drawing/2014/main" id="{F5A18BD6-E3CD-1A73-992C-C42013246CAB}"/>
              </a:ext>
            </a:extLst>
          </p:cNvPr>
          <p:cNvSpPr/>
          <p:nvPr/>
        </p:nvSpPr>
        <p:spPr>
          <a:xfrm>
            <a:off x="604177" y="3900101"/>
            <a:ext cx="3899893" cy="242289"/>
          </a:xfrm>
          <a:prstGeom prst="rect">
            <a:avLst/>
          </a:prstGeom>
          <a:solidFill>
            <a:schemeClr val="accent2"/>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Ezekiel</a:t>
            </a:r>
          </a:p>
        </p:txBody>
      </p:sp>
      <p:cxnSp>
        <p:nvCxnSpPr>
          <p:cNvPr id="2" name="Straight Connector 1">
            <a:extLst>
              <a:ext uri="{FF2B5EF4-FFF2-40B4-BE49-F238E27FC236}">
                <a16:creationId xmlns:a16="http://schemas.microsoft.com/office/drawing/2014/main" id="{71F4B6AC-17E4-B82D-A8EB-CC593C7F40C8}"/>
              </a:ext>
            </a:extLst>
          </p:cNvPr>
          <p:cNvCxnSpPr>
            <a:cxnSpLocks/>
          </p:cNvCxnSpPr>
          <p:nvPr/>
        </p:nvCxnSpPr>
        <p:spPr>
          <a:xfrm>
            <a:off x="1895933" y="490655"/>
            <a:ext cx="0" cy="453099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E9D02B6-3D34-0C4E-4493-044BCFC782D7}"/>
              </a:ext>
            </a:extLst>
          </p:cNvPr>
          <p:cNvSpPr txBox="1"/>
          <p:nvPr/>
        </p:nvSpPr>
        <p:spPr>
          <a:xfrm>
            <a:off x="1925120" y="402743"/>
            <a:ext cx="1645180" cy="1477328"/>
          </a:xfrm>
          <a:prstGeom prst="rect">
            <a:avLst/>
          </a:prstGeom>
          <a:noFill/>
        </p:spPr>
        <p:txBody>
          <a:bodyPr wrap="square" rtlCol="0">
            <a:spAutoFit/>
          </a:bodyPr>
          <a:lstStyle/>
          <a:p>
            <a:r>
              <a:rPr lang="en-US" dirty="0"/>
              <a:t>2</a:t>
            </a:r>
            <a:r>
              <a:rPr lang="en-US" baseline="30000" dirty="0"/>
              <a:t>nd</a:t>
            </a:r>
            <a:r>
              <a:rPr lang="en-US" dirty="0"/>
              <a:t> Babylonian invasion – Jehoiachin imprisoned</a:t>
            </a:r>
          </a:p>
          <a:p>
            <a:endParaRPr lang="en-US" dirty="0"/>
          </a:p>
        </p:txBody>
      </p:sp>
      <p:sp>
        <p:nvSpPr>
          <p:cNvPr id="12" name="TextBox 11">
            <a:extLst>
              <a:ext uri="{FF2B5EF4-FFF2-40B4-BE49-F238E27FC236}">
                <a16:creationId xmlns:a16="http://schemas.microsoft.com/office/drawing/2014/main" id="{E6536E64-80CD-9250-3CAC-80902FB6AE1F}"/>
              </a:ext>
            </a:extLst>
          </p:cNvPr>
          <p:cNvSpPr txBox="1"/>
          <p:nvPr/>
        </p:nvSpPr>
        <p:spPr>
          <a:xfrm>
            <a:off x="4506514" y="425690"/>
            <a:ext cx="1645180" cy="923330"/>
          </a:xfrm>
          <a:prstGeom prst="rect">
            <a:avLst/>
          </a:prstGeom>
          <a:noFill/>
        </p:spPr>
        <p:txBody>
          <a:bodyPr wrap="square" rtlCol="0">
            <a:spAutoFit/>
          </a:bodyPr>
          <a:lstStyle/>
          <a:p>
            <a:r>
              <a:rPr lang="en-US" dirty="0"/>
              <a:t>3</a:t>
            </a:r>
            <a:r>
              <a:rPr lang="en-US" baseline="30000" dirty="0"/>
              <a:t>rd</a:t>
            </a:r>
            <a:r>
              <a:rPr lang="en-US" dirty="0"/>
              <a:t> Babylonian invasion</a:t>
            </a:r>
          </a:p>
          <a:p>
            <a:endParaRPr lang="en-US" dirty="0"/>
          </a:p>
        </p:txBody>
      </p:sp>
      <p:sp>
        <p:nvSpPr>
          <p:cNvPr id="14" name="TextBox 13">
            <a:extLst>
              <a:ext uri="{FF2B5EF4-FFF2-40B4-BE49-F238E27FC236}">
                <a16:creationId xmlns:a16="http://schemas.microsoft.com/office/drawing/2014/main" id="{60223AC5-5EA1-BC80-BCFF-9A6F96AD0D4A}"/>
              </a:ext>
            </a:extLst>
          </p:cNvPr>
          <p:cNvSpPr txBox="1"/>
          <p:nvPr/>
        </p:nvSpPr>
        <p:spPr>
          <a:xfrm>
            <a:off x="5542528" y="1397563"/>
            <a:ext cx="6072647" cy="1477328"/>
          </a:xfrm>
          <a:prstGeom prst="rect">
            <a:avLst/>
          </a:prstGeom>
          <a:noFill/>
        </p:spPr>
        <p:txBody>
          <a:bodyPr wrap="square" rtlCol="0">
            <a:spAutoFit/>
          </a:bodyPr>
          <a:lstStyle/>
          <a:p>
            <a:r>
              <a:rPr lang="en-US" dirty="0"/>
              <a:t>Prophecy given to Manasseh:</a:t>
            </a:r>
          </a:p>
          <a:p>
            <a:r>
              <a:rPr lang="en-US" dirty="0"/>
              <a:t>2 Ki 21:13b-14a - …I will wipe Jerusalem as a man wipeth a dish, wiping it, and turning it upside down.  And I will forsake the remnant of mine inheritance, and deliver them into the hand of their enemies…</a:t>
            </a:r>
          </a:p>
        </p:txBody>
      </p:sp>
      <p:sp>
        <p:nvSpPr>
          <p:cNvPr id="16" name="TextBox 15">
            <a:extLst>
              <a:ext uri="{FF2B5EF4-FFF2-40B4-BE49-F238E27FC236}">
                <a16:creationId xmlns:a16="http://schemas.microsoft.com/office/drawing/2014/main" id="{BDF1D402-4C83-753C-97FE-5005C1D697B7}"/>
              </a:ext>
            </a:extLst>
          </p:cNvPr>
          <p:cNvSpPr txBox="1"/>
          <p:nvPr/>
        </p:nvSpPr>
        <p:spPr>
          <a:xfrm>
            <a:off x="1638668" y="178105"/>
            <a:ext cx="535724" cy="369332"/>
          </a:xfrm>
          <a:prstGeom prst="rect">
            <a:avLst/>
          </a:prstGeom>
          <a:noFill/>
        </p:spPr>
        <p:txBody>
          <a:bodyPr wrap="square" rtlCol="0">
            <a:spAutoFit/>
          </a:bodyPr>
          <a:lstStyle/>
          <a:p>
            <a:r>
              <a:rPr lang="en-US" dirty="0"/>
              <a:t>598</a:t>
            </a:r>
          </a:p>
        </p:txBody>
      </p:sp>
      <p:sp>
        <p:nvSpPr>
          <p:cNvPr id="21" name="TextBox 20">
            <a:extLst>
              <a:ext uri="{FF2B5EF4-FFF2-40B4-BE49-F238E27FC236}">
                <a16:creationId xmlns:a16="http://schemas.microsoft.com/office/drawing/2014/main" id="{716D78D4-B7CC-AA5D-1CB4-11EBCFE375F0}"/>
              </a:ext>
            </a:extLst>
          </p:cNvPr>
          <p:cNvSpPr txBox="1"/>
          <p:nvPr/>
        </p:nvSpPr>
        <p:spPr>
          <a:xfrm>
            <a:off x="4203654" y="168511"/>
            <a:ext cx="535724" cy="369332"/>
          </a:xfrm>
          <a:prstGeom prst="rect">
            <a:avLst/>
          </a:prstGeom>
          <a:noFill/>
        </p:spPr>
        <p:txBody>
          <a:bodyPr wrap="square" rtlCol="0">
            <a:spAutoFit/>
          </a:bodyPr>
          <a:lstStyle/>
          <a:p>
            <a:r>
              <a:rPr lang="en-US" dirty="0"/>
              <a:t>586</a:t>
            </a:r>
          </a:p>
        </p:txBody>
      </p:sp>
    </p:spTree>
    <p:extLst>
      <p:ext uri="{BB962C8B-B14F-4D97-AF65-F5344CB8AC3E}">
        <p14:creationId xmlns:p14="http://schemas.microsoft.com/office/powerpoint/2010/main" val="340761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16"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0"/>
            <a:ext cx="1981200"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Reign of Nebuchadnezzar II</a:t>
            </a:r>
          </a:p>
          <a:p>
            <a:pPr algn="ctr"/>
            <a:r>
              <a:rPr lang="en-US" dirty="0"/>
              <a:t>605 BC – 562 BC</a:t>
            </a:r>
          </a:p>
        </p:txBody>
      </p:sp>
      <p:sp>
        <p:nvSpPr>
          <p:cNvPr id="3" name="Rectangle 2"/>
          <p:cNvSpPr/>
          <p:nvPr/>
        </p:nvSpPr>
        <p:spPr>
          <a:xfrm>
            <a:off x="4800600" y="3962400"/>
            <a:ext cx="1981200" cy="228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Evil Merodach</a:t>
            </a:r>
          </a:p>
        </p:txBody>
      </p:sp>
      <p:sp>
        <p:nvSpPr>
          <p:cNvPr id="4" name="Rectangle 3"/>
          <p:cNvSpPr/>
          <p:nvPr/>
        </p:nvSpPr>
        <p:spPr>
          <a:xfrm>
            <a:off x="4800600" y="4191000"/>
            <a:ext cx="1981200" cy="381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Nergal-shar-usur</a:t>
            </a:r>
          </a:p>
        </p:txBody>
      </p:sp>
      <p:sp>
        <p:nvSpPr>
          <p:cNvPr id="5" name="Rectangle 4"/>
          <p:cNvSpPr/>
          <p:nvPr/>
        </p:nvSpPr>
        <p:spPr>
          <a:xfrm>
            <a:off x="4800600" y="4572000"/>
            <a:ext cx="1981200" cy="1295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Nabonidas / Belshazzar</a:t>
            </a:r>
          </a:p>
        </p:txBody>
      </p:sp>
      <p:sp>
        <p:nvSpPr>
          <p:cNvPr id="8" name="TextBox 7"/>
          <p:cNvSpPr txBox="1"/>
          <p:nvPr/>
        </p:nvSpPr>
        <p:spPr>
          <a:xfrm>
            <a:off x="7086599" y="1"/>
            <a:ext cx="3516923" cy="276999"/>
          </a:xfrm>
          <a:prstGeom prst="rect">
            <a:avLst/>
          </a:prstGeom>
          <a:noFill/>
          <a:ln>
            <a:solidFill>
              <a:schemeClr val="tx1"/>
            </a:solidFill>
          </a:ln>
        </p:spPr>
        <p:txBody>
          <a:bodyPr wrap="square" rtlCol="0">
            <a:spAutoFit/>
          </a:bodyPr>
          <a:lstStyle/>
          <a:p>
            <a:r>
              <a:rPr lang="en-US" sz="1200" dirty="0"/>
              <a:t>605 BC – 1</a:t>
            </a:r>
            <a:r>
              <a:rPr lang="en-US" sz="1200" baseline="30000" dirty="0"/>
              <a:t>st</a:t>
            </a:r>
            <a:r>
              <a:rPr lang="en-US" sz="1200" dirty="0"/>
              <a:t> invasion of Jerusalem – Start of captivity</a:t>
            </a:r>
          </a:p>
        </p:txBody>
      </p:sp>
      <p:cxnSp>
        <p:nvCxnSpPr>
          <p:cNvPr id="10" name="Straight Arrow Connector 9"/>
          <p:cNvCxnSpPr>
            <a:cxnSpLocks/>
            <a:stCxn id="8" idx="1"/>
          </p:cNvCxnSpPr>
          <p:nvPr/>
        </p:nvCxnSpPr>
        <p:spPr>
          <a:xfrm flipH="1" flipV="1">
            <a:off x="6781800" y="2"/>
            <a:ext cx="304799" cy="1384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76400" y="914400"/>
            <a:ext cx="2971824" cy="707886"/>
          </a:xfrm>
          <a:prstGeom prst="rect">
            <a:avLst/>
          </a:prstGeom>
          <a:solidFill>
            <a:schemeClr val="accent6">
              <a:lumMod val="75000"/>
            </a:schemeClr>
          </a:solidFill>
          <a:ln>
            <a:solidFill>
              <a:schemeClr val="tx1"/>
            </a:solidFill>
          </a:ln>
        </p:spPr>
        <p:txBody>
          <a:bodyPr wrap="square" rtlCol="0">
            <a:spAutoFit/>
          </a:bodyPr>
          <a:lstStyle/>
          <a:p>
            <a:r>
              <a:rPr lang="en-US" sz="1400" dirty="0"/>
              <a:t>Dan 3 - Shadrach, Meshach, Abednego and the Fiery Furnace</a:t>
            </a:r>
          </a:p>
          <a:p>
            <a:r>
              <a:rPr lang="en-US" sz="1100" dirty="0"/>
              <a:t>Exact year unknown</a:t>
            </a:r>
          </a:p>
        </p:txBody>
      </p:sp>
      <p:sp>
        <p:nvSpPr>
          <p:cNvPr id="27" name="TextBox 26"/>
          <p:cNvSpPr txBox="1"/>
          <p:nvPr/>
        </p:nvSpPr>
        <p:spPr>
          <a:xfrm>
            <a:off x="1676401" y="2286001"/>
            <a:ext cx="2910615" cy="692497"/>
          </a:xfrm>
          <a:prstGeom prst="rect">
            <a:avLst/>
          </a:prstGeom>
          <a:solidFill>
            <a:schemeClr val="accent6">
              <a:lumMod val="75000"/>
            </a:schemeClr>
          </a:solidFill>
          <a:ln>
            <a:solidFill>
              <a:schemeClr val="tx1"/>
            </a:solidFill>
          </a:ln>
        </p:spPr>
        <p:txBody>
          <a:bodyPr wrap="square" rtlCol="0">
            <a:spAutoFit/>
          </a:bodyPr>
          <a:lstStyle/>
          <a:p>
            <a:r>
              <a:rPr lang="en-US" sz="1400" dirty="0"/>
              <a:t>Dan 4 - Nebuchadnezzar’s 2</a:t>
            </a:r>
            <a:r>
              <a:rPr lang="en-US" sz="1400" baseline="30000" dirty="0"/>
              <a:t>nd</a:t>
            </a:r>
            <a:r>
              <a:rPr lang="en-US" sz="1400" dirty="0"/>
              <a:t> Dream and subsequent 7 years of  Madness</a:t>
            </a:r>
          </a:p>
          <a:p>
            <a:r>
              <a:rPr lang="en-US" sz="1100" dirty="0"/>
              <a:t>Exact year unknown</a:t>
            </a:r>
          </a:p>
        </p:txBody>
      </p:sp>
      <p:sp>
        <p:nvSpPr>
          <p:cNvPr id="31" name="TextBox 30"/>
          <p:cNvSpPr txBox="1"/>
          <p:nvPr/>
        </p:nvSpPr>
        <p:spPr>
          <a:xfrm>
            <a:off x="4420632" y="3810001"/>
            <a:ext cx="420308" cy="276999"/>
          </a:xfrm>
          <a:prstGeom prst="rect">
            <a:avLst/>
          </a:prstGeom>
          <a:noFill/>
        </p:spPr>
        <p:txBody>
          <a:bodyPr wrap="none" rtlCol="0">
            <a:spAutoFit/>
          </a:bodyPr>
          <a:lstStyle/>
          <a:p>
            <a:r>
              <a:rPr lang="en-US" sz="1200" dirty="0"/>
              <a:t>562</a:t>
            </a:r>
          </a:p>
        </p:txBody>
      </p:sp>
      <p:sp>
        <p:nvSpPr>
          <p:cNvPr id="32" name="TextBox 31"/>
          <p:cNvSpPr txBox="1"/>
          <p:nvPr/>
        </p:nvSpPr>
        <p:spPr>
          <a:xfrm>
            <a:off x="4420632" y="4038601"/>
            <a:ext cx="420308" cy="276999"/>
          </a:xfrm>
          <a:prstGeom prst="rect">
            <a:avLst/>
          </a:prstGeom>
          <a:noFill/>
        </p:spPr>
        <p:txBody>
          <a:bodyPr wrap="none" rtlCol="0">
            <a:spAutoFit/>
          </a:bodyPr>
          <a:lstStyle/>
          <a:p>
            <a:r>
              <a:rPr lang="en-US" sz="1200" dirty="0"/>
              <a:t>560</a:t>
            </a:r>
          </a:p>
        </p:txBody>
      </p:sp>
      <p:sp>
        <p:nvSpPr>
          <p:cNvPr id="33" name="TextBox 32"/>
          <p:cNvSpPr txBox="1"/>
          <p:nvPr/>
        </p:nvSpPr>
        <p:spPr>
          <a:xfrm>
            <a:off x="4419600" y="4419601"/>
            <a:ext cx="420308" cy="276999"/>
          </a:xfrm>
          <a:prstGeom prst="rect">
            <a:avLst/>
          </a:prstGeom>
          <a:noFill/>
        </p:spPr>
        <p:txBody>
          <a:bodyPr wrap="none" rtlCol="0">
            <a:spAutoFit/>
          </a:bodyPr>
          <a:lstStyle/>
          <a:p>
            <a:r>
              <a:rPr lang="en-US" sz="1200" dirty="0"/>
              <a:t>556</a:t>
            </a:r>
          </a:p>
        </p:txBody>
      </p:sp>
      <p:sp>
        <p:nvSpPr>
          <p:cNvPr id="34" name="TextBox 33"/>
          <p:cNvSpPr txBox="1"/>
          <p:nvPr/>
        </p:nvSpPr>
        <p:spPr>
          <a:xfrm>
            <a:off x="4419600" y="5715001"/>
            <a:ext cx="420308" cy="276999"/>
          </a:xfrm>
          <a:prstGeom prst="rect">
            <a:avLst/>
          </a:prstGeom>
          <a:noFill/>
        </p:spPr>
        <p:txBody>
          <a:bodyPr wrap="none" rtlCol="0">
            <a:spAutoFit/>
          </a:bodyPr>
          <a:lstStyle/>
          <a:p>
            <a:r>
              <a:rPr lang="en-US" sz="1200" dirty="0"/>
              <a:t>539</a:t>
            </a:r>
          </a:p>
        </p:txBody>
      </p:sp>
      <p:sp>
        <p:nvSpPr>
          <p:cNvPr id="11" name="TextBox 10">
            <a:extLst>
              <a:ext uri="{FF2B5EF4-FFF2-40B4-BE49-F238E27FC236}">
                <a16:creationId xmlns:a16="http://schemas.microsoft.com/office/drawing/2014/main" id="{A754CF27-9603-37A5-8698-51F74F839DE0}"/>
              </a:ext>
            </a:extLst>
          </p:cNvPr>
          <p:cNvSpPr txBox="1"/>
          <p:nvPr/>
        </p:nvSpPr>
        <p:spPr>
          <a:xfrm>
            <a:off x="6995384" y="2898338"/>
            <a:ext cx="4891816" cy="2585323"/>
          </a:xfrm>
          <a:prstGeom prst="rect">
            <a:avLst/>
          </a:prstGeom>
          <a:noFill/>
        </p:spPr>
        <p:txBody>
          <a:bodyPr wrap="square" rtlCol="0">
            <a:spAutoFit/>
          </a:bodyPr>
          <a:lstStyle/>
          <a:p>
            <a:r>
              <a:rPr lang="en-US" dirty="0"/>
              <a:t>Jeremiah 52:31</a:t>
            </a:r>
          </a:p>
          <a:p>
            <a:r>
              <a:rPr lang="en-US" dirty="0"/>
              <a:t>And it came to pass in the seven and thirtieth year of the captivity of Jehoiachin king of Judah, in the twelfth month, in the five and twentieth day of the month, that Evilmerodach king of Babylon in the first year of his reign lifted up the head of Jehoiachin king of Judah, and brought him forth out of prison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Bottom)">
                                      <p:cBhvr>
                                        <p:cTn id="13" dur="500"/>
                                        <p:tgtEl>
                                          <p:spTgt spid="8"/>
                                        </p:tgtEl>
                                      </p:cBhvr>
                                    </p:animEffect>
                                  </p:childTnLst>
                                </p:cTn>
                              </p:par>
                              <p:par>
                                <p:cTn id="14" presetID="1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lide(fromBottom)">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ppt_x"/>
                                          </p:val>
                                        </p:tav>
                                        <p:tav tm="100000">
                                          <p:val>
                                            <p:strVal val="#ppt_x"/>
                                          </p:val>
                                        </p:tav>
                                      </p:tavLst>
                                    </p:anim>
                                    <p:anim calcmode="lin" valueType="num">
                                      <p:cBhvr additive="base">
                                        <p:cTn id="53" dur="500" fill="hold"/>
                                        <p:tgtEl>
                                          <p:spTgt spid="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ppt_x"/>
                                          </p:val>
                                        </p:tav>
                                        <p:tav tm="100000">
                                          <p:val>
                                            <p:strVal val="#ppt_x"/>
                                          </p:val>
                                        </p:tav>
                                      </p:tavLst>
                                    </p:anim>
                                    <p:anim calcmode="lin" valueType="num">
                                      <p:cBhvr additive="base">
                                        <p:cTn id="5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ppt_x"/>
                                          </p:val>
                                        </p:tav>
                                        <p:tav tm="100000">
                                          <p:val>
                                            <p:strVal val="#ppt_x"/>
                                          </p:val>
                                        </p:tav>
                                      </p:tavLst>
                                    </p:anim>
                                    <p:anim calcmode="lin" valueType="num">
                                      <p:cBhvr additive="base">
                                        <p:cTn id="63" dur="500" fill="hold"/>
                                        <p:tgtEl>
                                          <p:spTgt spid="5"/>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additive="base">
                                        <p:cTn id="66" dur="500" fill="hold"/>
                                        <p:tgtEl>
                                          <p:spTgt spid="34"/>
                                        </p:tgtEl>
                                        <p:attrNameLst>
                                          <p:attrName>ppt_x</p:attrName>
                                        </p:attrNameLst>
                                      </p:cBhvr>
                                      <p:tavLst>
                                        <p:tav tm="0">
                                          <p:val>
                                            <p:strVal val="#ppt_x"/>
                                          </p:val>
                                        </p:tav>
                                        <p:tav tm="100000">
                                          <p:val>
                                            <p:strVal val="#ppt_x"/>
                                          </p:val>
                                        </p:tav>
                                      </p:tavLst>
                                    </p:anim>
                                    <p:anim calcmode="lin" valueType="num">
                                      <p:cBhvr additive="base">
                                        <p:cTn id="6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8" grpId="0" animBg="1"/>
      <p:bldP spid="26" grpId="0" animBg="1"/>
      <p:bldP spid="27" grpId="0" animBg="1"/>
      <p:bldP spid="31" grpId="0"/>
      <p:bldP spid="32" grpId="0"/>
      <p:bldP spid="33" grpId="0"/>
      <p:bldP spid="34"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5DCA-7DC8-2E62-5094-6FDA0791583D}"/>
              </a:ext>
            </a:extLst>
          </p:cNvPr>
          <p:cNvSpPr>
            <a:spLocks noGrp="1"/>
          </p:cNvSpPr>
          <p:nvPr>
            <p:ph type="title"/>
          </p:nvPr>
        </p:nvSpPr>
        <p:spPr/>
        <p:txBody>
          <a:bodyPr/>
          <a:lstStyle/>
          <a:p>
            <a:r>
              <a:rPr lang="en-US" dirty="0"/>
              <a:t>Who was Belshazzar</a:t>
            </a:r>
          </a:p>
        </p:txBody>
      </p:sp>
      <p:sp>
        <p:nvSpPr>
          <p:cNvPr id="3" name="Content Placeholder 2">
            <a:extLst>
              <a:ext uri="{FF2B5EF4-FFF2-40B4-BE49-F238E27FC236}">
                <a16:creationId xmlns:a16="http://schemas.microsoft.com/office/drawing/2014/main" id="{A9242B2D-C20B-A68C-BB81-0BB59F1F391E}"/>
              </a:ext>
            </a:extLst>
          </p:cNvPr>
          <p:cNvSpPr>
            <a:spLocks noGrp="1"/>
          </p:cNvSpPr>
          <p:nvPr>
            <p:ph idx="1"/>
          </p:nvPr>
        </p:nvSpPr>
        <p:spPr>
          <a:xfrm>
            <a:off x="838200" y="1825625"/>
            <a:ext cx="6125722" cy="4351338"/>
          </a:xfrm>
        </p:spPr>
        <p:txBody>
          <a:bodyPr/>
          <a:lstStyle/>
          <a:p>
            <a:r>
              <a:rPr lang="en-US" dirty="0"/>
              <a:t>Nabonidus Chronicle tablet</a:t>
            </a:r>
          </a:p>
          <a:p>
            <a:pPr lvl="1"/>
            <a:r>
              <a:rPr lang="en-US" dirty="0"/>
              <a:t>Translated in 1882</a:t>
            </a:r>
          </a:p>
          <a:p>
            <a:pPr lvl="1"/>
            <a:r>
              <a:rPr lang="en-US" dirty="0"/>
              <a:t>Gives account of Nabonidus rule</a:t>
            </a:r>
          </a:p>
          <a:p>
            <a:pPr lvl="1"/>
            <a:r>
              <a:rPr lang="en-US" dirty="0"/>
              <a:t>He lived in Arabia for 10 of his 17 years</a:t>
            </a:r>
          </a:p>
          <a:p>
            <a:pPr lvl="1"/>
            <a:r>
              <a:rPr lang="en-US" dirty="0"/>
              <a:t>His son Belshazzar ruled in his stead</a:t>
            </a:r>
          </a:p>
          <a:p>
            <a:pPr lvl="1"/>
            <a:endParaRPr lang="en-US" dirty="0"/>
          </a:p>
        </p:txBody>
      </p:sp>
      <p:pic>
        <p:nvPicPr>
          <p:cNvPr id="1026" name="Picture 2">
            <a:extLst>
              <a:ext uri="{FF2B5EF4-FFF2-40B4-BE49-F238E27FC236}">
                <a16:creationId xmlns:a16="http://schemas.microsoft.com/office/drawing/2014/main" id="{429C99A4-5681-2771-22A8-061367F5D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922" y="1608808"/>
            <a:ext cx="5228078"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87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0"/>
            <a:ext cx="1981200"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Reign of Nebuchadnezzar II</a:t>
            </a:r>
          </a:p>
          <a:p>
            <a:pPr algn="ctr"/>
            <a:r>
              <a:rPr lang="en-US" dirty="0"/>
              <a:t>605 BC – 562 BC</a:t>
            </a:r>
          </a:p>
        </p:txBody>
      </p:sp>
      <p:sp>
        <p:nvSpPr>
          <p:cNvPr id="3" name="Rectangle 2"/>
          <p:cNvSpPr/>
          <p:nvPr/>
        </p:nvSpPr>
        <p:spPr>
          <a:xfrm>
            <a:off x="4800600" y="3962400"/>
            <a:ext cx="1981200" cy="228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Evil Merodach</a:t>
            </a:r>
          </a:p>
        </p:txBody>
      </p:sp>
      <p:sp>
        <p:nvSpPr>
          <p:cNvPr id="4" name="Rectangle 3"/>
          <p:cNvSpPr/>
          <p:nvPr/>
        </p:nvSpPr>
        <p:spPr>
          <a:xfrm>
            <a:off x="4800600" y="4191000"/>
            <a:ext cx="1981200" cy="381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Nergal-shar-usur</a:t>
            </a:r>
          </a:p>
        </p:txBody>
      </p:sp>
      <p:sp>
        <p:nvSpPr>
          <p:cNvPr id="5" name="Rectangle 4"/>
          <p:cNvSpPr/>
          <p:nvPr/>
        </p:nvSpPr>
        <p:spPr>
          <a:xfrm>
            <a:off x="4800600" y="4572000"/>
            <a:ext cx="1981200" cy="1295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Nabonidas / Belshazzar</a:t>
            </a:r>
          </a:p>
        </p:txBody>
      </p:sp>
      <p:sp>
        <p:nvSpPr>
          <p:cNvPr id="8" name="TextBox 7"/>
          <p:cNvSpPr txBox="1"/>
          <p:nvPr/>
        </p:nvSpPr>
        <p:spPr>
          <a:xfrm>
            <a:off x="7086599" y="1"/>
            <a:ext cx="3516923" cy="276999"/>
          </a:xfrm>
          <a:prstGeom prst="rect">
            <a:avLst/>
          </a:prstGeom>
          <a:noFill/>
          <a:ln>
            <a:solidFill>
              <a:schemeClr val="tx1"/>
            </a:solidFill>
          </a:ln>
        </p:spPr>
        <p:txBody>
          <a:bodyPr wrap="square" rtlCol="0">
            <a:spAutoFit/>
          </a:bodyPr>
          <a:lstStyle/>
          <a:p>
            <a:r>
              <a:rPr lang="en-US" sz="1200" dirty="0"/>
              <a:t>605 BC – 1</a:t>
            </a:r>
            <a:r>
              <a:rPr lang="en-US" sz="1200" baseline="30000" dirty="0"/>
              <a:t>st</a:t>
            </a:r>
            <a:r>
              <a:rPr lang="en-US" sz="1200" dirty="0"/>
              <a:t> invasion of Jerusalem – Start of captivity</a:t>
            </a:r>
          </a:p>
        </p:txBody>
      </p:sp>
      <p:cxnSp>
        <p:nvCxnSpPr>
          <p:cNvPr id="10" name="Straight Arrow Connector 9"/>
          <p:cNvCxnSpPr>
            <a:cxnSpLocks/>
            <a:stCxn id="8" idx="1"/>
          </p:cNvCxnSpPr>
          <p:nvPr/>
        </p:nvCxnSpPr>
        <p:spPr>
          <a:xfrm flipH="1" flipV="1">
            <a:off x="6781800" y="2"/>
            <a:ext cx="304799" cy="1384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15200" y="5748071"/>
            <a:ext cx="3124200" cy="276999"/>
          </a:xfrm>
          <a:prstGeom prst="rect">
            <a:avLst/>
          </a:prstGeom>
          <a:noFill/>
          <a:ln>
            <a:solidFill>
              <a:schemeClr val="tx1"/>
            </a:solidFill>
          </a:ln>
        </p:spPr>
        <p:txBody>
          <a:bodyPr wrap="square" rtlCol="0">
            <a:spAutoFit/>
          </a:bodyPr>
          <a:lstStyle/>
          <a:p>
            <a:r>
              <a:rPr lang="en-US" sz="1200" dirty="0"/>
              <a:t>539 BC – Fall of Babylon </a:t>
            </a:r>
          </a:p>
        </p:txBody>
      </p:sp>
      <p:cxnSp>
        <p:nvCxnSpPr>
          <p:cNvPr id="13" name="Straight Arrow Connector 12"/>
          <p:cNvCxnSpPr>
            <a:stCxn id="12" idx="1"/>
          </p:cNvCxnSpPr>
          <p:nvPr/>
        </p:nvCxnSpPr>
        <p:spPr>
          <a:xfrm flipH="1" flipV="1">
            <a:off x="6781800" y="5867400"/>
            <a:ext cx="533400" cy="19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76400" y="914400"/>
            <a:ext cx="2971824" cy="707886"/>
          </a:xfrm>
          <a:prstGeom prst="rect">
            <a:avLst/>
          </a:prstGeom>
          <a:solidFill>
            <a:schemeClr val="accent6">
              <a:lumMod val="75000"/>
            </a:schemeClr>
          </a:solidFill>
          <a:ln>
            <a:solidFill>
              <a:schemeClr val="tx1"/>
            </a:solidFill>
          </a:ln>
        </p:spPr>
        <p:txBody>
          <a:bodyPr wrap="square" rtlCol="0">
            <a:spAutoFit/>
          </a:bodyPr>
          <a:lstStyle/>
          <a:p>
            <a:r>
              <a:rPr lang="en-US" sz="1400" dirty="0"/>
              <a:t>Dan 3 - Shadrach, Meshach, Abednego and the Fiery Furnace</a:t>
            </a:r>
          </a:p>
          <a:p>
            <a:r>
              <a:rPr lang="en-US" sz="1100" dirty="0"/>
              <a:t>Exact year unknown</a:t>
            </a:r>
          </a:p>
        </p:txBody>
      </p:sp>
      <p:sp>
        <p:nvSpPr>
          <p:cNvPr id="27" name="TextBox 26"/>
          <p:cNvSpPr txBox="1"/>
          <p:nvPr/>
        </p:nvSpPr>
        <p:spPr>
          <a:xfrm>
            <a:off x="1676401" y="2286001"/>
            <a:ext cx="2910615" cy="692497"/>
          </a:xfrm>
          <a:prstGeom prst="rect">
            <a:avLst/>
          </a:prstGeom>
          <a:solidFill>
            <a:schemeClr val="accent6">
              <a:lumMod val="75000"/>
            </a:schemeClr>
          </a:solidFill>
          <a:ln>
            <a:solidFill>
              <a:schemeClr val="tx1"/>
            </a:solidFill>
          </a:ln>
        </p:spPr>
        <p:txBody>
          <a:bodyPr wrap="square" rtlCol="0">
            <a:spAutoFit/>
          </a:bodyPr>
          <a:lstStyle/>
          <a:p>
            <a:r>
              <a:rPr lang="en-US" sz="1400" dirty="0"/>
              <a:t>Dan 4 - Nebuchadnezzar’s 2</a:t>
            </a:r>
            <a:r>
              <a:rPr lang="en-US" sz="1400" baseline="30000" dirty="0"/>
              <a:t>nd</a:t>
            </a:r>
            <a:r>
              <a:rPr lang="en-US" sz="1400" dirty="0"/>
              <a:t> Dream and subsequent 7 years of  Madness</a:t>
            </a:r>
          </a:p>
          <a:p>
            <a:r>
              <a:rPr lang="en-US" sz="1100" dirty="0"/>
              <a:t>Exact year unknown</a:t>
            </a:r>
          </a:p>
        </p:txBody>
      </p:sp>
      <p:sp>
        <p:nvSpPr>
          <p:cNvPr id="28" name="TextBox 27"/>
          <p:cNvSpPr txBox="1"/>
          <p:nvPr/>
        </p:nvSpPr>
        <p:spPr>
          <a:xfrm>
            <a:off x="1676400" y="5410201"/>
            <a:ext cx="2819400" cy="492443"/>
          </a:xfrm>
          <a:prstGeom prst="rect">
            <a:avLst/>
          </a:prstGeom>
          <a:solidFill>
            <a:schemeClr val="accent6">
              <a:lumMod val="75000"/>
            </a:schemeClr>
          </a:solidFill>
          <a:ln>
            <a:solidFill>
              <a:schemeClr val="tx1"/>
            </a:solidFill>
          </a:ln>
        </p:spPr>
        <p:txBody>
          <a:bodyPr wrap="square" rtlCol="0">
            <a:spAutoFit/>
          </a:bodyPr>
          <a:lstStyle/>
          <a:p>
            <a:r>
              <a:rPr lang="en-US" sz="1400" dirty="0"/>
              <a:t>Dan 5 - Writing on the wall</a:t>
            </a:r>
          </a:p>
          <a:p>
            <a:r>
              <a:rPr lang="en-US" sz="1100" dirty="0"/>
              <a:t>Night of fall of Babylon</a:t>
            </a:r>
            <a:endParaRPr lang="en-US" sz="1050" dirty="0"/>
          </a:p>
        </p:txBody>
      </p:sp>
      <p:sp>
        <p:nvSpPr>
          <p:cNvPr id="31" name="TextBox 30"/>
          <p:cNvSpPr txBox="1"/>
          <p:nvPr/>
        </p:nvSpPr>
        <p:spPr>
          <a:xfrm>
            <a:off x="4420632" y="3810001"/>
            <a:ext cx="420308" cy="276999"/>
          </a:xfrm>
          <a:prstGeom prst="rect">
            <a:avLst/>
          </a:prstGeom>
          <a:noFill/>
        </p:spPr>
        <p:txBody>
          <a:bodyPr wrap="none" rtlCol="0">
            <a:spAutoFit/>
          </a:bodyPr>
          <a:lstStyle/>
          <a:p>
            <a:r>
              <a:rPr lang="en-US" sz="1200" dirty="0"/>
              <a:t>562</a:t>
            </a:r>
          </a:p>
        </p:txBody>
      </p:sp>
      <p:sp>
        <p:nvSpPr>
          <p:cNvPr id="32" name="TextBox 31"/>
          <p:cNvSpPr txBox="1"/>
          <p:nvPr/>
        </p:nvSpPr>
        <p:spPr>
          <a:xfrm>
            <a:off x="4420632" y="4038601"/>
            <a:ext cx="420308" cy="276999"/>
          </a:xfrm>
          <a:prstGeom prst="rect">
            <a:avLst/>
          </a:prstGeom>
          <a:noFill/>
        </p:spPr>
        <p:txBody>
          <a:bodyPr wrap="none" rtlCol="0">
            <a:spAutoFit/>
          </a:bodyPr>
          <a:lstStyle/>
          <a:p>
            <a:r>
              <a:rPr lang="en-US" sz="1200" dirty="0"/>
              <a:t>560</a:t>
            </a:r>
          </a:p>
        </p:txBody>
      </p:sp>
      <p:sp>
        <p:nvSpPr>
          <p:cNvPr id="33" name="TextBox 32"/>
          <p:cNvSpPr txBox="1"/>
          <p:nvPr/>
        </p:nvSpPr>
        <p:spPr>
          <a:xfrm>
            <a:off x="4419600" y="4419601"/>
            <a:ext cx="420308" cy="276999"/>
          </a:xfrm>
          <a:prstGeom prst="rect">
            <a:avLst/>
          </a:prstGeom>
          <a:noFill/>
        </p:spPr>
        <p:txBody>
          <a:bodyPr wrap="none" rtlCol="0">
            <a:spAutoFit/>
          </a:bodyPr>
          <a:lstStyle/>
          <a:p>
            <a:r>
              <a:rPr lang="en-US" sz="1200" dirty="0"/>
              <a:t>556</a:t>
            </a:r>
          </a:p>
        </p:txBody>
      </p:sp>
      <p:sp>
        <p:nvSpPr>
          <p:cNvPr id="34" name="TextBox 33"/>
          <p:cNvSpPr txBox="1"/>
          <p:nvPr/>
        </p:nvSpPr>
        <p:spPr>
          <a:xfrm>
            <a:off x="4419600" y="5715001"/>
            <a:ext cx="420308" cy="276999"/>
          </a:xfrm>
          <a:prstGeom prst="rect">
            <a:avLst/>
          </a:prstGeom>
          <a:noFill/>
        </p:spPr>
        <p:txBody>
          <a:bodyPr wrap="none" rtlCol="0">
            <a:spAutoFit/>
          </a:bodyPr>
          <a:lstStyle/>
          <a:p>
            <a:r>
              <a:rPr lang="en-US" sz="1200" dirty="0"/>
              <a:t>539</a:t>
            </a:r>
          </a:p>
        </p:txBody>
      </p:sp>
    </p:spTree>
    <p:extLst>
      <p:ext uri="{BB962C8B-B14F-4D97-AF65-F5344CB8AC3E}">
        <p14:creationId xmlns:p14="http://schemas.microsoft.com/office/powerpoint/2010/main" val="12880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500" fill="hold"/>
                                        <p:tgtEl>
                                          <p:spTgt spid="34"/>
                                        </p:tgtEl>
                                        <p:attrNameLst>
                                          <p:attrName>ppt_x</p:attrName>
                                        </p:attrNameLst>
                                      </p:cBhvr>
                                      <p:tavLst>
                                        <p:tav tm="0">
                                          <p:val>
                                            <p:strVal val="#ppt_x"/>
                                          </p:val>
                                        </p:tav>
                                        <p:tav tm="100000">
                                          <p:val>
                                            <p:strVal val="#ppt_x"/>
                                          </p:val>
                                        </p:tav>
                                      </p:tavLst>
                                    </p:anim>
                                    <p:anim calcmode="lin" valueType="num">
                                      <p:cBhvr additive="base">
                                        <p:cTn id="1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lide(fromBottom)">
                                      <p:cBhvr>
                                        <p:cTn id="16" dur="500"/>
                                        <p:tgtEl>
                                          <p:spTgt spid="12"/>
                                        </p:tgtEl>
                                      </p:cBhvr>
                                    </p:animEffect>
                                  </p:childTnLst>
                                </p:cTn>
                              </p:par>
                              <p:par>
                                <p:cTn id="17" presetID="1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lide(fromBottom)">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 Persian Royal Families</a:t>
            </a:r>
          </a:p>
        </p:txBody>
      </p:sp>
      <p:sp>
        <p:nvSpPr>
          <p:cNvPr id="4" name="Rectangle 3"/>
          <p:cNvSpPr/>
          <p:nvPr/>
        </p:nvSpPr>
        <p:spPr>
          <a:xfrm>
            <a:off x="3877574" y="1828800"/>
            <a:ext cx="1219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Cyaxares I</a:t>
            </a:r>
          </a:p>
        </p:txBody>
      </p:sp>
      <p:sp>
        <p:nvSpPr>
          <p:cNvPr id="5" name="Rectangle 4"/>
          <p:cNvSpPr/>
          <p:nvPr/>
        </p:nvSpPr>
        <p:spPr>
          <a:xfrm>
            <a:off x="3877574" y="2819400"/>
            <a:ext cx="1219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Astyages</a:t>
            </a:r>
          </a:p>
        </p:txBody>
      </p:sp>
      <p:sp>
        <p:nvSpPr>
          <p:cNvPr id="7" name="Rectangle 6"/>
          <p:cNvSpPr/>
          <p:nvPr/>
        </p:nvSpPr>
        <p:spPr>
          <a:xfrm>
            <a:off x="7001774" y="2819400"/>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Cyrus I</a:t>
            </a:r>
          </a:p>
        </p:txBody>
      </p:sp>
      <p:cxnSp>
        <p:nvCxnSpPr>
          <p:cNvPr id="12" name="Straight Connector 11"/>
          <p:cNvCxnSpPr>
            <a:stCxn id="4" idx="2"/>
            <a:endCxn id="5" idx="0"/>
          </p:cNvCxnSpPr>
          <p:nvPr/>
        </p:nvCxnSpPr>
        <p:spPr>
          <a:xfrm>
            <a:off x="4487174" y="2514600"/>
            <a:ext cx="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06175" y="1447800"/>
            <a:ext cx="824265" cy="369332"/>
          </a:xfrm>
          <a:prstGeom prst="rect">
            <a:avLst/>
          </a:prstGeom>
          <a:noFill/>
        </p:spPr>
        <p:txBody>
          <a:bodyPr wrap="none" rtlCol="0">
            <a:spAutoFit/>
          </a:bodyPr>
          <a:lstStyle/>
          <a:p>
            <a:r>
              <a:rPr lang="en-US" dirty="0"/>
              <a:t>Medes</a:t>
            </a:r>
          </a:p>
        </p:txBody>
      </p:sp>
      <p:sp>
        <p:nvSpPr>
          <p:cNvPr id="21" name="TextBox 20"/>
          <p:cNvSpPr txBox="1"/>
          <p:nvPr/>
        </p:nvSpPr>
        <p:spPr>
          <a:xfrm>
            <a:off x="7168110" y="1447800"/>
            <a:ext cx="955133" cy="369332"/>
          </a:xfrm>
          <a:prstGeom prst="rect">
            <a:avLst/>
          </a:prstGeom>
          <a:noFill/>
        </p:spPr>
        <p:txBody>
          <a:bodyPr wrap="none" rtlCol="0">
            <a:spAutoFit/>
          </a:bodyPr>
          <a:lstStyle/>
          <a:p>
            <a:r>
              <a:rPr lang="en-US" dirty="0"/>
              <a:t>Persians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65125"/>
            <a:ext cx="11623431" cy="1325563"/>
          </a:xfrm>
        </p:spPr>
        <p:txBody>
          <a:bodyPr>
            <a:normAutofit/>
          </a:bodyPr>
          <a:lstStyle/>
          <a:p>
            <a:r>
              <a:rPr lang="en-US" dirty="0"/>
              <a:t>Archaeological evidence of Medio-Persian Alliance</a:t>
            </a:r>
          </a:p>
        </p:txBody>
      </p:sp>
      <p:sp>
        <p:nvSpPr>
          <p:cNvPr id="3" name="Content Placeholder 2"/>
          <p:cNvSpPr>
            <a:spLocks noGrp="1"/>
          </p:cNvSpPr>
          <p:nvPr>
            <p:ph idx="1"/>
          </p:nvPr>
        </p:nvSpPr>
        <p:spPr/>
        <p:txBody>
          <a:bodyPr/>
          <a:lstStyle/>
          <a:p>
            <a:r>
              <a:rPr lang="en-US" dirty="0"/>
              <a:t>Persepolis Reliefs</a:t>
            </a:r>
          </a:p>
          <a:p>
            <a:pPr lvl="1"/>
            <a:r>
              <a:rPr lang="en-US" dirty="0"/>
              <a:t>Show Medes and Persians as equals</a:t>
            </a:r>
          </a:p>
        </p:txBody>
      </p:sp>
      <p:pic>
        <p:nvPicPr>
          <p:cNvPr id="19458" name="Picture 2" descr="https://upload.wikimedia.org/wikipedia/commons/thumb/0/09/Medes_and_Persians_at_eastern_stairs_of_the_Apadana%2C_Persepolis.JPG/1920px-Medes_and_Persians_at_eastern_stairs_of_the_Apadana%2C_Persepolis.JPG"/>
          <p:cNvPicPr>
            <a:picLocks noChangeAspect="1" noChangeArrowheads="1"/>
          </p:cNvPicPr>
          <p:nvPr/>
        </p:nvPicPr>
        <p:blipFill>
          <a:blip r:embed="rId2" cstate="print"/>
          <a:srcRect/>
          <a:stretch>
            <a:fillRect/>
          </a:stretch>
        </p:blipFill>
        <p:spPr bwMode="auto">
          <a:xfrm>
            <a:off x="4495800" y="2743200"/>
            <a:ext cx="6172200" cy="4114800"/>
          </a:xfrm>
          <a:prstGeom prst="rect">
            <a:avLst/>
          </a:prstGeom>
          <a:noFill/>
        </p:spPr>
      </p:pic>
      <p:sp>
        <p:nvSpPr>
          <p:cNvPr id="6" name="TextBox 5"/>
          <p:cNvSpPr txBox="1"/>
          <p:nvPr/>
        </p:nvSpPr>
        <p:spPr>
          <a:xfrm>
            <a:off x="2209800" y="5638801"/>
            <a:ext cx="2057400" cy="646331"/>
          </a:xfrm>
          <a:prstGeom prst="rect">
            <a:avLst/>
          </a:prstGeom>
          <a:noFill/>
        </p:spPr>
        <p:txBody>
          <a:bodyPr wrap="square" rtlCol="0">
            <a:spAutoFit/>
          </a:bodyPr>
          <a:lstStyle/>
          <a:p>
            <a:r>
              <a:rPr lang="en-US" dirty="0"/>
              <a:t>Round hat = Mede</a:t>
            </a:r>
          </a:p>
          <a:p>
            <a:r>
              <a:rPr lang="en-US" dirty="0"/>
              <a:t>Box hat = Persian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 – Persian Royal Families</a:t>
            </a:r>
          </a:p>
        </p:txBody>
      </p:sp>
      <p:sp>
        <p:nvSpPr>
          <p:cNvPr id="4" name="Rectangle 3"/>
          <p:cNvSpPr/>
          <p:nvPr/>
        </p:nvSpPr>
        <p:spPr>
          <a:xfrm>
            <a:off x="3877574" y="1828800"/>
            <a:ext cx="1219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Cyaxares I</a:t>
            </a:r>
          </a:p>
        </p:txBody>
      </p:sp>
      <p:sp>
        <p:nvSpPr>
          <p:cNvPr id="5" name="Rectangle 4"/>
          <p:cNvSpPr/>
          <p:nvPr/>
        </p:nvSpPr>
        <p:spPr>
          <a:xfrm>
            <a:off x="3877574" y="2819400"/>
            <a:ext cx="1219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Astyages</a:t>
            </a:r>
          </a:p>
        </p:txBody>
      </p:sp>
      <p:sp>
        <p:nvSpPr>
          <p:cNvPr id="6" name="Rectangle 5"/>
          <p:cNvSpPr/>
          <p:nvPr/>
        </p:nvSpPr>
        <p:spPr>
          <a:xfrm>
            <a:off x="4715774" y="3810000"/>
            <a:ext cx="1219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Princess</a:t>
            </a:r>
          </a:p>
          <a:p>
            <a:pPr algn="ctr"/>
            <a:r>
              <a:rPr lang="en-US" dirty="0">
                <a:solidFill>
                  <a:schemeClr val="tx1"/>
                </a:solidFill>
              </a:rPr>
              <a:t>Mandane</a:t>
            </a:r>
          </a:p>
        </p:txBody>
      </p:sp>
      <p:sp>
        <p:nvSpPr>
          <p:cNvPr id="7" name="Rectangle 6"/>
          <p:cNvSpPr/>
          <p:nvPr/>
        </p:nvSpPr>
        <p:spPr>
          <a:xfrm>
            <a:off x="7001774" y="2819400"/>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Cyrus I</a:t>
            </a:r>
          </a:p>
        </p:txBody>
      </p:sp>
      <p:sp>
        <p:nvSpPr>
          <p:cNvPr id="8" name="Rectangle 7"/>
          <p:cNvSpPr/>
          <p:nvPr/>
        </p:nvSpPr>
        <p:spPr>
          <a:xfrm>
            <a:off x="7001774" y="3810000"/>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Cambyses I</a:t>
            </a:r>
          </a:p>
        </p:txBody>
      </p:sp>
      <p:cxnSp>
        <p:nvCxnSpPr>
          <p:cNvPr id="10" name="Straight Connector 9"/>
          <p:cNvCxnSpPr>
            <a:stCxn id="7" idx="2"/>
            <a:endCxn id="8" idx="0"/>
          </p:cNvCxnSpPr>
          <p:nvPr/>
        </p:nvCxnSpPr>
        <p:spPr>
          <a:xfrm>
            <a:off x="7649474" y="35052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2"/>
            <a:endCxn id="5" idx="0"/>
          </p:cNvCxnSpPr>
          <p:nvPr/>
        </p:nvCxnSpPr>
        <p:spPr>
          <a:xfrm>
            <a:off x="4487174" y="25146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5" idx="2"/>
            <a:endCxn id="6" idx="0"/>
          </p:cNvCxnSpPr>
          <p:nvPr/>
        </p:nvCxnSpPr>
        <p:spPr>
          <a:xfrm rot="16200000" flipH="1">
            <a:off x="4753874" y="3238500"/>
            <a:ext cx="304800" cy="8382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3"/>
            <a:endCxn id="8" idx="1"/>
          </p:cNvCxnSpPr>
          <p:nvPr/>
        </p:nvCxnSpPr>
        <p:spPr>
          <a:xfrm>
            <a:off x="5934974" y="4152900"/>
            <a:ext cx="10668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010400" y="4953000"/>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Cyrus II</a:t>
            </a:r>
          </a:p>
          <a:p>
            <a:pPr algn="ctr"/>
            <a:r>
              <a:rPr lang="en-US" dirty="0">
                <a:solidFill>
                  <a:schemeClr val="tx1"/>
                </a:solidFill>
              </a:rPr>
              <a:t>“the Great”</a:t>
            </a:r>
          </a:p>
        </p:txBody>
      </p:sp>
      <p:cxnSp>
        <p:nvCxnSpPr>
          <p:cNvPr id="19" name="Straight Connector 18"/>
          <p:cNvCxnSpPr>
            <a:stCxn id="8" idx="2"/>
            <a:endCxn id="17" idx="0"/>
          </p:cNvCxnSpPr>
          <p:nvPr/>
        </p:nvCxnSpPr>
        <p:spPr>
          <a:xfrm>
            <a:off x="7649474" y="4495800"/>
            <a:ext cx="8626"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06175" y="1447800"/>
            <a:ext cx="824265" cy="369332"/>
          </a:xfrm>
          <a:prstGeom prst="rect">
            <a:avLst/>
          </a:prstGeom>
          <a:noFill/>
        </p:spPr>
        <p:txBody>
          <a:bodyPr wrap="none" rtlCol="0">
            <a:spAutoFit/>
          </a:bodyPr>
          <a:lstStyle/>
          <a:p>
            <a:r>
              <a:rPr lang="en-US" dirty="0"/>
              <a:t>Medes</a:t>
            </a:r>
          </a:p>
        </p:txBody>
      </p:sp>
      <p:sp>
        <p:nvSpPr>
          <p:cNvPr id="21" name="TextBox 20"/>
          <p:cNvSpPr txBox="1"/>
          <p:nvPr/>
        </p:nvSpPr>
        <p:spPr>
          <a:xfrm>
            <a:off x="7168110" y="1447800"/>
            <a:ext cx="955133" cy="369332"/>
          </a:xfrm>
          <a:prstGeom prst="rect">
            <a:avLst/>
          </a:prstGeom>
          <a:noFill/>
        </p:spPr>
        <p:txBody>
          <a:bodyPr wrap="none" rtlCol="0">
            <a:spAutoFit/>
          </a:bodyPr>
          <a:lstStyle/>
          <a:p>
            <a:r>
              <a:rPr lang="en-US" dirty="0"/>
              <a:t>Persians</a:t>
            </a:r>
          </a:p>
        </p:txBody>
      </p:sp>
      <p:sp>
        <p:nvSpPr>
          <p:cNvPr id="18" name="Rectangle 17"/>
          <p:cNvSpPr/>
          <p:nvPr/>
        </p:nvSpPr>
        <p:spPr>
          <a:xfrm>
            <a:off x="2886974" y="3810000"/>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dirty="0">
                <a:solidFill>
                  <a:schemeClr val="tx1"/>
                </a:solidFill>
              </a:rPr>
              <a:t>Cyaxares II</a:t>
            </a:r>
          </a:p>
        </p:txBody>
      </p:sp>
      <p:cxnSp>
        <p:nvCxnSpPr>
          <p:cNvPr id="23" name="Elbow Connector 22"/>
          <p:cNvCxnSpPr>
            <a:stCxn id="5" idx="2"/>
            <a:endCxn id="18" idx="0"/>
          </p:cNvCxnSpPr>
          <p:nvPr/>
        </p:nvCxnSpPr>
        <p:spPr>
          <a:xfrm rot="5400000">
            <a:off x="3858524" y="3181350"/>
            <a:ext cx="304800" cy="9525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98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5"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anim calcmode="lin" valueType="num">
                                      <p:cBhvr>
                                        <p:cTn id="22" dur="2000" fill="hold"/>
                                        <p:tgtEl>
                                          <p:spTgt spid="16"/>
                                        </p:tgtEl>
                                        <p:attrNameLst>
                                          <p:attrName>style.rotation</p:attrName>
                                        </p:attrNameLst>
                                      </p:cBhvr>
                                      <p:tavLst>
                                        <p:tav tm="0">
                                          <p:val>
                                            <p:fltVal val="720"/>
                                          </p:val>
                                        </p:tav>
                                        <p:tav tm="100000">
                                          <p:val>
                                            <p:fltVal val="0"/>
                                          </p:val>
                                        </p:tav>
                                      </p:tavLst>
                                    </p:anim>
                                    <p:anim calcmode="lin" valueType="num">
                                      <p:cBhvr>
                                        <p:cTn id="23" dur="2000" fill="hold"/>
                                        <p:tgtEl>
                                          <p:spTgt spid="16"/>
                                        </p:tgtEl>
                                        <p:attrNameLst>
                                          <p:attrName>ppt_h</p:attrName>
                                        </p:attrNameLst>
                                      </p:cBhvr>
                                      <p:tavLst>
                                        <p:tav tm="0">
                                          <p:val>
                                            <p:fltVal val="0"/>
                                          </p:val>
                                        </p:tav>
                                        <p:tav tm="100000">
                                          <p:val>
                                            <p:strVal val="#ppt_h"/>
                                          </p:val>
                                        </p:tav>
                                      </p:tavLst>
                                    </p:anim>
                                    <p:anim calcmode="lin" valueType="num">
                                      <p:cBhvr>
                                        <p:cTn id="24" dur="20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ox(in)">
                                      <p:cBhvr>
                                        <p:cTn id="29" dur="500"/>
                                        <p:tgtEl>
                                          <p:spTgt spid="19"/>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ox(i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1016</Words>
  <Application>Microsoft Office PowerPoint</Application>
  <PresentationFormat>Widescreen</PresentationFormat>
  <Paragraphs>212</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OT Timeline - Week 7</vt:lpstr>
      <vt:lpstr>PowerPoint Presentation</vt:lpstr>
      <vt:lpstr>PowerPoint Presentation</vt:lpstr>
      <vt:lpstr>PowerPoint Presentation</vt:lpstr>
      <vt:lpstr>Who was Belshazzar</vt:lpstr>
      <vt:lpstr>PowerPoint Presentation</vt:lpstr>
      <vt:lpstr>Median – Persian Royal Families</vt:lpstr>
      <vt:lpstr>Archaeological evidence of Medio-Persian Alliance</vt:lpstr>
      <vt:lpstr>Median – Persian Royal Families</vt:lpstr>
      <vt:lpstr>PowerPoint Presentation</vt:lpstr>
      <vt:lpstr>Timeline</vt:lpstr>
      <vt:lpstr>Egypt</vt:lpstr>
      <vt:lpstr>Battle of the Eclipse</vt:lpstr>
      <vt:lpstr>PowerPoint Presentation</vt:lpstr>
      <vt:lpstr>Greeks</vt:lpstr>
      <vt:lpstr>PowerPoint Presentation</vt:lpstr>
      <vt:lpstr>India</vt:lpstr>
      <vt:lpstr>China</vt:lpstr>
      <vt:lpstr>Adena Peoples</vt:lpstr>
      <vt:lpstr>PowerPoint Presentation</vt:lpstr>
      <vt:lpstr>Chavin Culture (South America)</vt:lpstr>
      <vt:lpstr>PowerPoint Presentation</vt:lpstr>
      <vt:lpstr>PowerPoint Presentation</vt:lpstr>
      <vt:lpstr>Timeline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 Timeline - Week 7</dc:title>
  <dc:creator>David Dillon</dc:creator>
  <cp:lastModifiedBy>David Dillon</cp:lastModifiedBy>
  <cp:revision>1</cp:revision>
  <dcterms:created xsi:type="dcterms:W3CDTF">2023-04-22T14:27:10Z</dcterms:created>
  <dcterms:modified xsi:type="dcterms:W3CDTF">2023-04-23T04:35:42Z</dcterms:modified>
</cp:coreProperties>
</file>