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65" r:id="rId3"/>
    <p:sldId id="261" r:id="rId4"/>
    <p:sldId id="267" r:id="rId5"/>
    <p:sldId id="260" r:id="rId6"/>
    <p:sldId id="266" r:id="rId7"/>
    <p:sldId id="263" r:id="rId8"/>
    <p:sldId id="264" r:id="rId9"/>
    <p:sldId id="268" r:id="rId10"/>
    <p:sldId id="269" r:id="rId11"/>
    <p:sldId id="270" r:id="rId12"/>
    <p:sldId id="280" r:id="rId13"/>
    <p:sldId id="281" r:id="rId14"/>
    <p:sldId id="275" r:id="rId15"/>
    <p:sldId id="282" r:id="rId16"/>
    <p:sldId id="276" r:id="rId17"/>
    <p:sldId id="278" r:id="rId18"/>
    <p:sldId id="283" r:id="rId19"/>
    <p:sldId id="272" r:id="rId20"/>
    <p:sldId id="284" r:id="rId21"/>
    <p:sldId id="285" r:id="rId22"/>
    <p:sldId id="286" r:id="rId23"/>
    <p:sldId id="287" r:id="rId24"/>
    <p:sldId id="288" r:id="rId25"/>
    <p:sldId id="289" r:id="rId26"/>
    <p:sldId id="290" r:id="rId27"/>
    <p:sldId id="291" r:id="rId28"/>
    <p:sldId id="292" r:id="rId29"/>
    <p:sldId id="293" r:id="rId30"/>
    <p:sldId id="29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91D028-5DD9-4C26-86F7-8FD2FD5323C6}" v="102" dt="2023-04-02T14:16:52.6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5" d="100"/>
          <a:sy n="95" d="100"/>
        </p:scale>
        <p:origin x="114" y="1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 Type="http://schemas.openxmlformats.org/officeDocument/2006/relationships/slide" Target="slides/slide2.xml" /><Relationship Id="rId21" Type="http://schemas.openxmlformats.org/officeDocument/2006/relationships/slide" Target="slides/slide20.xml" /><Relationship Id="rId34" Type="http://schemas.openxmlformats.org/officeDocument/2006/relationships/viewProps" Target="viewProps.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presProps" Target="presProps.xml" /><Relationship Id="rId38" Type="http://schemas.microsoft.com/office/2015/10/relationships/revisionInfo" Target="revisionInfo.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slide" Target="slides/slide28.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notesMaster" Target="notesMasters/notesMaster1.xml" /><Relationship Id="rId37" Type="http://schemas.microsoft.com/office/2016/11/relationships/changesInfo" Target="changesInfos/changesInfo1.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tableStyles" Target="tableStyles.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slide" Target="slides/slide30.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theme" Target="theme/theme1.xml" /></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Dillon" userId="69f874de28ae517d" providerId="LiveId" clId="{EC91D028-5DD9-4C26-86F7-8FD2FD5323C6}"/>
    <pc:docChg chg="undo custSel addSld delSld modSld sldOrd">
      <pc:chgData name="David Dillon" userId="69f874de28ae517d" providerId="LiveId" clId="{EC91D028-5DD9-4C26-86F7-8FD2FD5323C6}" dt="2023-04-02T14:16:52.664" v="2624"/>
      <pc:docMkLst>
        <pc:docMk/>
      </pc:docMkLst>
      <pc:sldChg chg="new del">
        <pc:chgData name="David Dillon" userId="69f874de28ae517d" providerId="LiveId" clId="{EC91D028-5DD9-4C26-86F7-8FD2FD5323C6}" dt="2023-04-01T19:19:14.369" v="2" actId="47"/>
        <pc:sldMkLst>
          <pc:docMk/>
          <pc:sldMk cId="856302285" sldId="256"/>
        </pc:sldMkLst>
      </pc:sldChg>
      <pc:sldChg chg="addSp modSp add mod">
        <pc:chgData name="David Dillon" userId="69f874de28ae517d" providerId="LiveId" clId="{EC91D028-5DD9-4C26-86F7-8FD2FD5323C6}" dt="2023-04-01T19:20:24.273" v="123" actId="1076"/>
        <pc:sldMkLst>
          <pc:docMk/>
          <pc:sldMk cId="3128173617" sldId="257"/>
        </pc:sldMkLst>
        <pc:spChg chg="mod">
          <ac:chgData name="David Dillon" userId="69f874de28ae517d" providerId="LiveId" clId="{EC91D028-5DD9-4C26-86F7-8FD2FD5323C6}" dt="2023-04-01T19:19:28.202" v="37" actId="1035"/>
          <ac:spMkLst>
            <pc:docMk/>
            <pc:sldMk cId="3128173617" sldId="257"/>
            <ac:spMk id="2" creationId="{94E0FBC7-A8AB-F29D-877E-678EE73AE59E}"/>
          </ac:spMkLst>
        </pc:spChg>
        <pc:spChg chg="mod">
          <ac:chgData name="David Dillon" userId="69f874de28ae517d" providerId="LiveId" clId="{EC91D028-5DD9-4C26-86F7-8FD2FD5323C6}" dt="2023-04-01T19:19:28.202" v="37" actId="1035"/>
          <ac:spMkLst>
            <pc:docMk/>
            <pc:sldMk cId="3128173617" sldId="257"/>
            <ac:spMk id="3" creationId="{BCDDA6FF-A95D-F6B5-0E2D-1058656102E1}"/>
          </ac:spMkLst>
        </pc:spChg>
        <pc:spChg chg="add mod">
          <ac:chgData name="David Dillon" userId="69f874de28ae517d" providerId="LiveId" clId="{EC91D028-5DD9-4C26-86F7-8FD2FD5323C6}" dt="2023-04-01T19:20:24.273" v="123" actId="1076"/>
          <ac:spMkLst>
            <pc:docMk/>
            <pc:sldMk cId="3128173617" sldId="257"/>
            <ac:spMk id="4" creationId="{9C1A7B61-9F70-2673-0F9C-1D92A54AC810}"/>
          </ac:spMkLst>
        </pc:spChg>
      </pc:sldChg>
      <pc:sldChg chg="new del">
        <pc:chgData name="David Dillon" userId="69f874de28ae517d" providerId="LiveId" clId="{EC91D028-5DD9-4C26-86F7-8FD2FD5323C6}" dt="2023-04-01T19:20:55.821" v="126" actId="47"/>
        <pc:sldMkLst>
          <pc:docMk/>
          <pc:sldMk cId="4047858391" sldId="258"/>
        </pc:sldMkLst>
      </pc:sldChg>
      <pc:sldChg chg="addSp delSp modSp new del mod modAnim">
        <pc:chgData name="David Dillon" userId="69f874de28ae517d" providerId="LiveId" clId="{EC91D028-5DD9-4C26-86F7-8FD2FD5323C6}" dt="2023-04-01T21:29:43.658" v="1578" actId="47"/>
        <pc:sldMkLst>
          <pc:docMk/>
          <pc:sldMk cId="3180092071" sldId="259"/>
        </pc:sldMkLst>
        <pc:spChg chg="add mod">
          <ac:chgData name="David Dillon" userId="69f874de28ae517d" providerId="LiveId" clId="{EC91D028-5DD9-4C26-86F7-8FD2FD5323C6}" dt="2023-04-01T19:22:57.257" v="178" actId="1076"/>
          <ac:spMkLst>
            <pc:docMk/>
            <pc:sldMk cId="3180092071" sldId="259"/>
            <ac:spMk id="6" creationId="{F884DC60-7795-539E-9AA9-88D114A2DD67}"/>
          </ac:spMkLst>
        </pc:spChg>
        <pc:spChg chg="add mod">
          <ac:chgData name="David Dillon" userId="69f874de28ae517d" providerId="LiveId" clId="{EC91D028-5DD9-4C26-86F7-8FD2FD5323C6}" dt="2023-04-01T19:22:53.115" v="177" actId="1076"/>
          <ac:spMkLst>
            <pc:docMk/>
            <pc:sldMk cId="3180092071" sldId="259"/>
            <ac:spMk id="7" creationId="{7B8B419A-F497-4717-B357-B57DFFAA3ACE}"/>
          </ac:spMkLst>
        </pc:spChg>
        <pc:spChg chg="add mod">
          <ac:chgData name="David Dillon" userId="69f874de28ae517d" providerId="LiveId" clId="{EC91D028-5DD9-4C26-86F7-8FD2FD5323C6}" dt="2023-04-01T19:22:47.696" v="175" actId="1076"/>
          <ac:spMkLst>
            <pc:docMk/>
            <pc:sldMk cId="3180092071" sldId="259"/>
            <ac:spMk id="8" creationId="{69843594-CD1B-5C46-26AE-DB270B3FEAD3}"/>
          </ac:spMkLst>
        </pc:spChg>
        <pc:spChg chg="add mod">
          <ac:chgData name="David Dillon" userId="69f874de28ae517d" providerId="LiveId" clId="{EC91D028-5DD9-4C26-86F7-8FD2FD5323C6}" dt="2023-04-01T19:22:29.589" v="170" actId="1076"/>
          <ac:spMkLst>
            <pc:docMk/>
            <pc:sldMk cId="3180092071" sldId="259"/>
            <ac:spMk id="9" creationId="{8B566F70-C874-9A55-E48A-AB5494B092D5}"/>
          </ac:spMkLst>
        </pc:spChg>
        <pc:spChg chg="add mod">
          <ac:chgData name="David Dillon" userId="69f874de28ae517d" providerId="LiveId" clId="{EC91D028-5DD9-4C26-86F7-8FD2FD5323C6}" dt="2023-04-01T19:23:56.489" v="198" actId="1076"/>
          <ac:spMkLst>
            <pc:docMk/>
            <pc:sldMk cId="3180092071" sldId="259"/>
            <ac:spMk id="15" creationId="{49B6DF82-1E59-A66E-0D0B-08974B6BC1E2}"/>
          </ac:spMkLst>
        </pc:spChg>
        <pc:spChg chg="add mod">
          <ac:chgData name="David Dillon" userId="69f874de28ae517d" providerId="LiveId" clId="{EC91D028-5DD9-4C26-86F7-8FD2FD5323C6}" dt="2023-04-01T19:24:13.727" v="206" actId="20577"/>
          <ac:spMkLst>
            <pc:docMk/>
            <pc:sldMk cId="3180092071" sldId="259"/>
            <ac:spMk id="16" creationId="{7D7DFB99-9719-D2D4-9EFB-96626F9549C5}"/>
          </ac:spMkLst>
        </pc:spChg>
        <pc:spChg chg="add mod">
          <ac:chgData name="David Dillon" userId="69f874de28ae517d" providerId="LiveId" clId="{EC91D028-5DD9-4C26-86F7-8FD2FD5323C6}" dt="2023-04-01T19:24:10.854" v="204" actId="20577"/>
          <ac:spMkLst>
            <pc:docMk/>
            <pc:sldMk cId="3180092071" sldId="259"/>
            <ac:spMk id="17" creationId="{CCEB400E-65E7-2CC4-A96F-9A9FD198C3F5}"/>
          </ac:spMkLst>
        </pc:spChg>
        <pc:spChg chg="add del mod">
          <ac:chgData name="David Dillon" userId="69f874de28ae517d" providerId="LiveId" clId="{EC91D028-5DD9-4C26-86F7-8FD2FD5323C6}" dt="2023-04-01T21:16:46.689" v="1530" actId="478"/>
          <ac:spMkLst>
            <pc:docMk/>
            <pc:sldMk cId="3180092071" sldId="259"/>
            <ac:spMk id="18" creationId="{96146C57-641D-7E93-87F0-101C8E6F7CB6}"/>
          </ac:spMkLst>
        </pc:spChg>
        <pc:spChg chg="add del mod">
          <ac:chgData name="David Dillon" userId="69f874de28ae517d" providerId="LiveId" clId="{EC91D028-5DD9-4C26-86F7-8FD2FD5323C6}" dt="2023-04-01T21:16:46.689" v="1530" actId="478"/>
          <ac:spMkLst>
            <pc:docMk/>
            <pc:sldMk cId="3180092071" sldId="259"/>
            <ac:spMk id="19" creationId="{17E4579B-ED70-69F0-35F3-8BC56024E152}"/>
          </ac:spMkLst>
        </pc:spChg>
        <pc:spChg chg="add del mod">
          <ac:chgData name="David Dillon" userId="69f874de28ae517d" providerId="LiveId" clId="{EC91D028-5DD9-4C26-86F7-8FD2FD5323C6}" dt="2023-04-01T21:16:46.689" v="1530" actId="478"/>
          <ac:spMkLst>
            <pc:docMk/>
            <pc:sldMk cId="3180092071" sldId="259"/>
            <ac:spMk id="20" creationId="{25493269-61B2-F5E5-4D74-832AFBED8D1B}"/>
          </ac:spMkLst>
        </pc:spChg>
        <pc:spChg chg="add del mod">
          <ac:chgData name="David Dillon" userId="69f874de28ae517d" providerId="LiveId" clId="{EC91D028-5DD9-4C26-86F7-8FD2FD5323C6}" dt="2023-04-01T21:16:46.689" v="1530" actId="478"/>
          <ac:spMkLst>
            <pc:docMk/>
            <pc:sldMk cId="3180092071" sldId="259"/>
            <ac:spMk id="21" creationId="{933E5ECB-51B7-F298-DA22-AF83EE02D4C3}"/>
          </ac:spMkLst>
        </pc:spChg>
        <pc:spChg chg="add del mod">
          <ac:chgData name="David Dillon" userId="69f874de28ae517d" providerId="LiveId" clId="{EC91D028-5DD9-4C26-86F7-8FD2FD5323C6}" dt="2023-04-01T21:16:46.689" v="1530" actId="478"/>
          <ac:spMkLst>
            <pc:docMk/>
            <pc:sldMk cId="3180092071" sldId="259"/>
            <ac:spMk id="22" creationId="{81BEDF5B-093D-4363-21B4-F877A5F68235}"/>
          </ac:spMkLst>
        </pc:spChg>
        <pc:spChg chg="add del mod">
          <ac:chgData name="David Dillon" userId="69f874de28ae517d" providerId="LiveId" clId="{EC91D028-5DD9-4C26-86F7-8FD2FD5323C6}" dt="2023-04-01T21:16:46.689" v="1530" actId="478"/>
          <ac:spMkLst>
            <pc:docMk/>
            <pc:sldMk cId="3180092071" sldId="259"/>
            <ac:spMk id="23" creationId="{51861B7F-4F45-0088-990D-7FDB252AB358}"/>
          </ac:spMkLst>
        </pc:spChg>
        <pc:spChg chg="add del mod">
          <ac:chgData name="David Dillon" userId="69f874de28ae517d" providerId="LiveId" clId="{EC91D028-5DD9-4C26-86F7-8FD2FD5323C6}" dt="2023-04-01T21:16:46.689" v="1530" actId="478"/>
          <ac:spMkLst>
            <pc:docMk/>
            <pc:sldMk cId="3180092071" sldId="259"/>
            <ac:spMk id="24" creationId="{72D246B1-1BC6-358D-4215-BA4D052AF2D0}"/>
          </ac:spMkLst>
        </pc:spChg>
        <pc:spChg chg="add del mod">
          <ac:chgData name="David Dillon" userId="69f874de28ae517d" providerId="LiveId" clId="{EC91D028-5DD9-4C26-86F7-8FD2FD5323C6}" dt="2023-04-01T21:16:46.689" v="1530" actId="478"/>
          <ac:spMkLst>
            <pc:docMk/>
            <pc:sldMk cId="3180092071" sldId="259"/>
            <ac:spMk id="25" creationId="{71D3E157-7603-ABD5-8719-51BD009799D8}"/>
          </ac:spMkLst>
        </pc:spChg>
        <pc:spChg chg="add del mod">
          <ac:chgData name="David Dillon" userId="69f874de28ae517d" providerId="LiveId" clId="{EC91D028-5DD9-4C26-86F7-8FD2FD5323C6}" dt="2023-04-01T21:16:54.393" v="1533" actId="478"/>
          <ac:spMkLst>
            <pc:docMk/>
            <pc:sldMk cId="3180092071" sldId="259"/>
            <ac:spMk id="26" creationId="{08575F26-D2AC-DB98-2A89-80BEDCD7204F}"/>
          </ac:spMkLst>
        </pc:spChg>
        <pc:spChg chg="add del mod">
          <ac:chgData name="David Dillon" userId="69f874de28ae517d" providerId="LiveId" clId="{EC91D028-5DD9-4C26-86F7-8FD2FD5323C6}" dt="2023-04-01T21:16:57.434" v="1534" actId="478"/>
          <ac:spMkLst>
            <pc:docMk/>
            <pc:sldMk cId="3180092071" sldId="259"/>
            <ac:spMk id="27" creationId="{380367AF-058F-091F-2972-8AD14FE2F886}"/>
          </ac:spMkLst>
        </pc:spChg>
        <pc:spChg chg="add del mod">
          <ac:chgData name="David Dillon" userId="69f874de28ae517d" providerId="LiveId" clId="{EC91D028-5DD9-4C26-86F7-8FD2FD5323C6}" dt="2023-04-01T19:47:48.405" v="341"/>
          <ac:spMkLst>
            <pc:docMk/>
            <pc:sldMk cId="3180092071" sldId="259"/>
            <ac:spMk id="28" creationId="{8AFDE6BE-C7EC-3B4A-5ED6-525C668BEE30}"/>
          </ac:spMkLst>
        </pc:spChg>
        <pc:spChg chg="add del mod">
          <ac:chgData name="David Dillon" userId="69f874de28ae517d" providerId="LiveId" clId="{EC91D028-5DD9-4C26-86F7-8FD2FD5323C6}" dt="2023-04-01T19:47:48.405" v="341"/>
          <ac:spMkLst>
            <pc:docMk/>
            <pc:sldMk cId="3180092071" sldId="259"/>
            <ac:spMk id="29" creationId="{04DF4EB1-7A91-8396-9712-007E510A297C}"/>
          </ac:spMkLst>
        </pc:spChg>
        <pc:spChg chg="add del mod">
          <ac:chgData name="David Dillon" userId="69f874de28ae517d" providerId="LiveId" clId="{EC91D028-5DD9-4C26-86F7-8FD2FD5323C6}" dt="2023-04-01T21:16:54.393" v="1533" actId="478"/>
          <ac:spMkLst>
            <pc:docMk/>
            <pc:sldMk cId="3180092071" sldId="259"/>
            <ac:spMk id="30" creationId="{95109408-68E4-FD59-E9EA-B5A2EF83ADB5}"/>
          </ac:spMkLst>
        </pc:spChg>
        <pc:spChg chg="add del mod">
          <ac:chgData name="David Dillon" userId="69f874de28ae517d" providerId="LiveId" clId="{EC91D028-5DD9-4C26-86F7-8FD2FD5323C6}" dt="2023-04-01T21:16:54.393" v="1533" actId="478"/>
          <ac:spMkLst>
            <pc:docMk/>
            <pc:sldMk cId="3180092071" sldId="259"/>
            <ac:spMk id="31" creationId="{F1EDC190-3C3F-2FC0-8387-5A97AA85CCC3}"/>
          </ac:spMkLst>
        </pc:spChg>
        <pc:spChg chg="add del mod">
          <ac:chgData name="David Dillon" userId="69f874de28ae517d" providerId="LiveId" clId="{EC91D028-5DD9-4C26-86F7-8FD2FD5323C6}" dt="2023-04-01T20:06:40.676" v="667"/>
          <ac:spMkLst>
            <pc:docMk/>
            <pc:sldMk cId="3180092071" sldId="259"/>
            <ac:spMk id="32" creationId="{C443F49A-89E0-C519-199D-9D695ADC622A}"/>
          </ac:spMkLst>
        </pc:spChg>
        <pc:spChg chg="add del mod">
          <ac:chgData name="David Dillon" userId="69f874de28ae517d" providerId="LiveId" clId="{EC91D028-5DD9-4C26-86F7-8FD2FD5323C6}" dt="2023-04-01T21:16:42.226" v="1529" actId="478"/>
          <ac:spMkLst>
            <pc:docMk/>
            <pc:sldMk cId="3180092071" sldId="259"/>
            <ac:spMk id="33" creationId="{2D547CCC-DF0E-9632-4563-49E6D2E56292}"/>
          </ac:spMkLst>
        </pc:spChg>
        <pc:spChg chg="add del mod">
          <ac:chgData name="David Dillon" userId="69f874de28ae517d" providerId="LiveId" clId="{EC91D028-5DD9-4C26-86F7-8FD2FD5323C6}" dt="2023-04-01T21:16:42.226" v="1529" actId="478"/>
          <ac:spMkLst>
            <pc:docMk/>
            <pc:sldMk cId="3180092071" sldId="259"/>
            <ac:spMk id="34" creationId="{61731871-7C3C-DCEB-E9D9-CABFA4A2766E}"/>
          </ac:spMkLst>
        </pc:spChg>
        <pc:spChg chg="add del mod">
          <ac:chgData name="David Dillon" userId="69f874de28ae517d" providerId="LiveId" clId="{EC91D028-5DD9-4C26-86F7-8FD2FD5323C6}" dt="2023-04-01T21:16:42.226" v="1529" actId="478"/>
          <ac:spMkLst>
            <pc:docMk/>
            <pc:sldMk cId="3180092071" sldId="259"/>
            <ac:spMk id="35" creationId="{6D8B1F2B-16F3-0D87-4333-F77C9A7C5084}"/>
          </ac:spMkLst>
        </pc:spChg>
        <pc:spChg chg="add del mod">
          <ac:chgData name="David Dillon" userId="69f874de28ae517d" providerId="LiveId" clId="{EC91D028-5DD9-4C26-86F7-8FD2FD5323C6}" dt="2023-04-01T21:16:42.226" v="1529" actId="478"/>
          <ac:spMkLst>
            <pc:docMk/>
            <pc:sldMk cId="3180092071" sldId="259"/>
            <ac:spMk id="36" creationId="{04ED9579-E95C-7AF9-A3B3-27078427C89E}"/>
          </ac:spMkLst>
        </pc:spChg>
        <pc:spChg chg="add del mod">
          <ac:chgData name="David Dillon" userId="69f874de28ae517d" providerId="LiveId" clId="{EC91D028-5DD9-4C26-86F7-8FD2FD5323C6}" dt="2023-04-01T21:16:42.226" v="1529" actId="478"/>
          <ac:spMkLst>
            <pc:docMk/>
            <pc:sldMk cId="3180092071" sldId="259"/>
            <ac:spMk id="37" creationId="{C04C28A5-5483-F347-DD3F-974580F1F5F6}"/>
          </ac:spMkLst>
        </pc:spChg>
        <pc:spChg chg="add del mod">
          <ac:chgData name="David Dillon" userId="69f874de28ae517d" providerId="LiveId" clId="{EC91D028-5DD9-4C26-86F7-8FD2FD5323C6}" dt="2023-04-01T21:16:42.226" v="1529" actId="478"/>
          <ac:spMkLst>
            <pc:docMk/>
            <pc:sldMk cId="3180092071" sldId="259"/>
            <ac:spMk id="38" creationId="{042ACAEF-055F-B821-4199-CEB2EB37174A}"/>
          </ac:spMkLst>
        </pc:spChg>
        <pc:spChg chg="add del mod">
          <ac:chgData name="David Dillon" userId="69f874de28ae517d" providerId="LiveId" clId="{EC91D028-5DD9-4C26-86F7-8FD2FD5323C6}" dt="2023-04-01T21:16:42.226" v="1529" actId="478"/>
          <ac:spMkLst>
            <pc:docMk/>
            <pc:sldMk cId="3180092071" sldId="259"/>
            <ac:spMk id="39" creationId="{93076E81-11EB-32CB-CB24-E4D38AD1C59D}"/>
          </ac:spMkLst>
        </pc:spChg>
        <pc:spChg chg="add del mod">
          <ac:chgData name="David Dillon" userId="69f874de28ae517d" providerId="LiveId" clId="{EC91D028-5DD9-4C26-86F7-8FD2FD5323C6}" dt="2023-04-01T21:16:42.226" v="1529" actId="478"/>
          <ac:spMkLst>
            <pc:docMk/>
            <pc:sldMk cId="3180092071" sldId="259"/>
            <ac:spMk id="40" creationId="{73FE6355-5B09-B4CE-015F-596DC81561FB}"/>
          </ac:spMkLst>
        </pc:spChg>
        <pc:spChg chg="add del mod">
          <ac:chgData name="David Dillon" userId="69f874de28ae517d" providerId="LiveId" clId="{EC91D028-5DD9-4C26-86F7-8FD2FD5323C6}" dt="2023-04-01T21:16:42.226" v="1529" actId="478"/>
          <ac:spMkLst>
            <pc:docMk/>
            <pc:sldMk cId="3180092071" sldId="259"/>
            <ac:spMk id="41" creationId="{C844DC0C-75D0-6CC0-8209-ECBE7BAAA7F9}"/>
          </ac:spMkLst>
        </pc:spChg>
        <pc:spChg chg="add del mod">
          <ac:chgData name="David Dillon" userId="69f874de28ae517d" providerId="LiveId" clId="{EC91D028-5DD9-4C26-86F7-8FD2FD5323C6}" dt="2023-04-01T21:16:46.689" v="1530" actId="478"/>
          <ac:spMkLst>
            <pc:docMk/>
            <pc:sldMk cId="3180092071" sldId="259"/>
            <ac:spMk id="42" creationId="{8DFCAA3E-E13B-C088-056F-8E85E8581A7E}"/>
          </ac:spMkLst>
        </pc:spChg>
        <pc:spChg chg="add del mod">
          <ac:chgData name="David Dillon" userId="69f874de28ae517d" providerId="LiveId" clId="{EC91D028-5DD9-4C26-86F7-8FD2FD5323C6}" dt="2023-04-01T21:16:46.689" v="1530" actId="478"/>
          <ac:spMkLst>
            <pc:docMk/>
            <pc:sldMk cId="3180092071" sldId="259"/>
            <ac:spMk id="43" creationId="{6D13FADA-27FE-55EE-D006-3520514DD9E6}"/>
          </ac:spMkLst>
        </pc:spChg>
        <pc:spChg chg="add del mod">
          <ac:chgData name="David Dillon" userId="69f874de28ae517d" providerId="LiveId" clId="{EC91D028-5DD9-4C26-86F7-8FD2FD5323C6}" dt="2023-04-01T21:16:46.689" v="1530" actId="478"/>
          <ac:spMkLst>
            <pc:docMk/>
            <pc:sldMk cId="3180092071" sldId="259"/>
            <ac:spMk id="44" creationId="{71F2E61E-9360-E175-3358-905B17A8DD12}"/>
          </ac:spMkLst>
        </pc:spChg>
        <pc:spChg chg="add del mod">
          <ac:chgData name="David Dillon" userId="69f874de28ae517d" providerId="LiveId" clId="{EC91D028-5DD9-4C26-86F7-8FD2FD5323C6}" dt="2023-04-01T21:16:42.226" v="1529" actId="478"/>
          <ac:spMkLst>
            <pc:docMk/>
            <pc:sldMk cId="3180092071" sldId="259"/>
            <ac:spMk id="45" creationId="{20E18ED9-804D-7AE9-443E-6BAB57ADB686}"/>
          </ac:spMkLst>
        </pc:spChg>
        <pc:spChg chg="add del mod">
          <ac:chgData name="David Dillon" userId="69f874de28ae517d" providerId="LiveId" clId="{EC91D028-5DD9-4C26-86F7-8FD2FD5323C6}" dt="2023-04-01T21:16:42.226" v="1529" actId="478"/>
          <ac:spMkLst>
            <pc:docMk/>
            <pc:sldMk cId="3180092071" sldId="259"/>
            <ac:spMk id="46" creationId="{C1A0807D-4E26-42E2-4A5D-65922EE0E701}"/>
          </ac:spMkLst>
        </pc:spChg>
        <pc:spChg chg="add mod">
          <ac:chgData name="David Dillon" userId="69f874de28ae517d" providerId="LiveId" clId="{EC91D028-5DD9-4C26-86F7-8FD2FD5323C6}" dt="2023-04-01T21:07:08.486" v="1311" actId="313"/>
          <ac:spMkLst>
            <pc:docMk/>
            <pc:sldMk cId="3180092071" sldId="259"/>
            <ac:spMk id="47" creationId="{90148821-ED66-2A58-4224-01FC19EDAAC9}"/>
          </ac:spMkLst>
        </pc:spChg>
        <pc:spChg chg="add del mod">
          <ac:chgData name="David Dillon" userId="69f874de28ae517d" providerId="LiveId" clId="{EC91D028-5DD9-4C26-86F7-8FD2FD5323C6}" dt="2023-04-01T21:16:42.226" v="1529" actId="478"/>
          <ac:spMkLst>
            <pc:docMk/>
            <pc:sldMk cId="3180092071" sldId="259"/>
            <ac:spMk id="48" creationId="{629A7A0A-DEBF-0A06-A779-7A701C665BF2}"/>
          </ac:spMkLst>
        </pc:spChg>
        <pc:spChg chg="add del mod">
          <ac:chgData name="David Dillon" userId="69f874de28ae517d" providerId="LiveId" clId="{EC91D028-5DD9-4C26-86F7-8FD2FD5323C6}" dt="2023-04-01T21:16:42.226" v="1529" actId="478"/>
          <ac:spMkLst>
            <pc:docMk/>
            <pc:sldMk cId="3180092071" sldId="259"/>
            <ac:spMk id="49" creationId="{A7C56460-F322-A993-9DC3-026683DCB44A}"/>
          </ac:spMkLst>
        </pc:spChg>
        <pc:spChg chg="add del mod">
          <ac:chgData name="David Dillon" userId="69f874de28ae517d" providerId="LiveId" clId="{EC91D028-5DD9-4C26-86F7-8FD2FD5323C6}" dt="2023-04-01T21:16:46.689" v="1530" actId="478"/>
          <ac:spMkLst>
            <pc:docMk/>
            <pc:sldMk cId="3180092071" sldId="259"/>
            <ac:spMk id="50" creationId="{DB3A53BB-3032-5E2C-2328-FD68692D64FC}"/>
          </ac:spMkLst>
        </pc:spChg>
        <pc:spChg chg="add del mod">
          <ac:chgData name="David Dillon" userId="69f874de28ae517d" providerId="LiveId" clId="{EC91D028-5DD9-4C26-86F7-8FD2FD5323C6}" dt="2023-04-01T21:16:46.689" v="1530" actId="478"/>
          <ac:spMkLst>
            <pc:docMk/>
            <pc:sldMk cId="3180092071" sldId="259"/>
            <ac:spMk id="51" creationId="{1599A904-7E94-5C8A-BAB2-33D531729B28}"/>
          </ac:spMkLst>
        </pc:spChg>
        <pc:spChg chg="add del mod">
          <ac:chgData name="David Dillon" userId="69f874de28ae517d" providerId="LiveId" clId="{EC91D028-5DD9-4C26-86F7-8FD2FD5323C6}" dt="2023-04-01T21:16:46.689" v="1530" actId="478"/>
          <ac:spMkLst>
            <pc:docMk/>
            <pc:sldMk cId="3180092071" sldId="259"/>
            <ac:spMk id="52" creationId="{514C41D9-6AFD-D5BB-B011-DCBDF27D6632}"/>
          </ac:spMkLst>
        </pc:spChg>
        <pc:spChg chg="add del mod">
          <ac:chgData name="David Dillon" userId="69f874de28ae517d" providerId="LiveId" clId="{EC91D028-5DD9-4C26-86F7-8FD2FD5323C6}" dt="2023-04-01T21:16:46.689" v="1530" actId="478"/>
          <ac:spMkLst>
            <pc:docMk/>
            <pc:sldMk cId="3180092071" sldId="259"/>
            <ac:spMk id="53" creationId="{7C34D987-5D5C-665B-8BB0-FD67567C0588}"/>
          </ac:spMkLst>
        </pc:spChg>
        <pc:spChg chg="add del mod">
          <ac:chgData name="David Dillon" userId="69f874de28ae517d" providerId="LiveId" clId="{EC91D028-5DD9-4C26-86F7-8FD2FD5323C6}" dt="2023-04-01T21:16:42.226" v="1529" actId="478"/>
          <ac:spMkLst>
            <pc:docMk/>
            <pc:sldMk cId="3180092071" sldId="259"/>
            <ac:spMk id="54" creationId="{4FFC5755-6C47-9F1B-D1F1-C96EE6A97253}"/>
          </ac:spMkLst>
        </pc:spChg>
        <pc:spChg chg="add del mod">
          <ac:chgData name="David Dillon" userId="69f874de28ae517d" providerId="LiveId" clId="{EC91D028-5DD9-4C26-86F7-8FD2FD5323C6}" dt="2023-04-01T21:16:42.226" v="1529" actId="478"/>
          <ac:spMkLst>
            <pc:docMk/>
            <pc:sldMk cId="3180092071" sldId="259"/>
            <ac:spMk id="55" creationId="{44F8883D-9B91-6A23-56B0-AEDBDA374B08}"/>
          </ac:spMkLst>
        </pc:spChg>
        <pc:cxnChg chg="add mod">
          <ac:chgData name="David Dillon" userId="69f874de28ae517d" providerId="LiveId" clId="{EC91D028-5DD9-4C26-86F7-8FD2FD5323C6}" dt="2023-04-01T19:21:21.474" v="128" actId="208"/>
          <ac:cxnSpMkLst>
            <pc:docMk/>
            <pc:sldMk cId="3180092071" sldId="259"/>
            <ac:cxnSpMk id="3" creationId="{47C7F961-4582-AC9D-8ECF-3B76B1AAD777}"/>
          </ac:cxnSpMkLst>
        </pc:cxnChg>
        <pc:cxnChg chg="add del mod">
          <ac:chgData name="David Dillon" userId="69f874de28ae517d" providerId="LiveId" clId="{EC91D028-5DD9-4C26-86F7-8FD2FD5323C6}" dt="2023-04-01T21:16:50.610" v="1532" actId="1076"/>
          <ac:cxnSpMkLst>
            <pc:docMk/>
            <pc:sldMk cId="3180092071" sldId="259"/>
            <ac:cxnSpMk id="5" creationId="{94FEF67D-DCB5-982C-78CA-EC285BDFB377}"/>
          </ac:cxnSpMkLst>
        </pc:cxnChg>
        <pc:cxnChg chg="add del mod">
          <ac:chgData name="David Dillon" userId="69f874de28ae517d" providerId="LiveId" clId="{EC91D028-5DD9-4C26-86F7-8FD2FD5323C6}" dt="2023-04-01T21:16:36.970" v="1528" actId="478"/>
          <ac:cxnSpMkLst>
            <pc:docMk/>
            <pc:sldMk cId="3180092071" sldId="259"/>
            <ac:cxnSpMk id="10" creationId="{12B2883A-9E2E-79E1-FE0A-FEAA189040D2}"/>
          </ac:cxnSpMkLst>
        </pc:cxnChg>
        <pc:cxnChg chg="add del mod">
          <ac:chgData name="David Dillon" userId="69f874de28ae517d" providerId="LiveId" clId="{EC91D028-5DD9-4C26-86F7-8FD2FD5323C6}" dt="2023-04-01T21:16:36.970" v="1528" actId="478"/>
          <ac:cxnSpMkLst>
            <pc:docMk/>
            <pc:sldMk cId="3180092071" sldId="259"/>
            <ac:cxnSpMk id="11" creationId="{A597401C-75F5-3A74-2D94-A9DE44ABAB46}"/>
          </ac:cxnSpMkLst>
        </pc:cxnChg>
        <pc:cxnChg chg="add del mod">
          <ac:chgData name="David Dillon" userId="69f874de28ae517d" providerId="LiveId" clId="{EC91D028-5DD9-4C26-86F7-8FD2FD5323C6}" dt="2023-04-01T21:16:36.970" v="1528" actId="478"/>
          <ac:cxnSpMkLst>
            <pc:docMk/>
            <pc:sldMk cId="3180092071" sldId="259"/>
            <ac:cxnSpMk id="12" creationId="{E0C2F367-32E9-0F12-7A01-EE7046077099}"/>
          </ac:cxnSpMkLst>
        </pc:cxnChg>
        <pc:cxnChg chg="add mod">
          <ac:chgData name="David Dillon" userId="69f874de28ae517d" providerId="LiveId" clId="{EC91D028-5DD9-4C26-86F7-8FD2FD5323C6}" dt="2023-04-01T19:23:37.573" v="186" actId="1076"/>
          <ac:cxnSpMkLst>
            <pc:docMk/>
            <pc:sldMk cId="3180092071" sldId="259"/>
            <ac:cxnSpMk id="13" creationId="{3A164E68-DEDB-B960-5797-3DC6A7D710A3}"/>
          </ac:cxnSpMkLst>
        </pc:cxnChg>
        <pc:cxnChg chg="add mod">
          <ac:chgData name="David Dillon" userId="69f874de28ae517d" providerId="LiveId" clId="{EC91D028-5DD9-4C26-86F7-8FD2FD5323C6}" dt="2023-04-01T19:23:45.395" v="188" actId="1076"/>
          <ac:cxnSpMkLst>
            <pc:docMk/>
            <pc:sldMk cId="3180092071" sldId="259"/>
            <ac:cxnSpMk id="14" creationId="{7B34D70E-55AD-706B-B0C2-81AE4704E8A9}"/>
          </ac:cxnSpMkLst>
        </pc:cxnChg>
      </pc:sldChg>
      <pc:sldChg chg="addSp modSp new mod ord modAnim">
        <pc:chgData name="David Dillon" userId="69f874de28ae517d" providerId="LiveId" clId="{EC91D028-5DD9-4C26-86F7-8FD2FD5323C6}" dt="2023-04-01T21:20:46.974" v="1551"/>
        <pc:sldMkLst>
          <pc:docMk/>
          <pc:sldMk cId="1191490035" sldId="260"/>
        </pc:sldMkLst>
        <pc:spChg chg="add mod">
          <ac:chgData name="David Dillon" userId="69f874de28ae517d" providerId="LiveId" clId="{EC91D028-5DD9-4C26-86F7-8FD2FD5323C6}" dt="2023-04-01T19:54:07.556" v="461" actId="1076"/>
          <ac:spMkLst>
            <pc:docMk/>
            <pc:sldMk cId="1191490035" sldId="260"/>
            <ac:spMk id="3" creationId="{D69408A4-3776-43C3-1AEA-8F026FE79421}"/>
          </ac:spMkLst>
        </pc:spChg>
        <pc:spChg chg="add mod">
          <ac:chgData name="David Dillon" userId="69f874de28ae517d" providerId="LiveId" clId="{EC91D028-5DD9-4C26-86F7-8FD2FD5323C6}" dt="2023-04-01T21:14:07.152" v="1501" actId="1076"/>
          <ac:spMkLst>
            <pc:docMk/>
            <pc:sldMk cId="1191490035" sldId="260"/>
            <ac:spMk id="4" creationId="{42796794-D049-EB34-5EDC-4C92CC146BAF}"/>
          </ac:spMkLst>
        </pc:spChg>
        <pc:spChg chg="add mod">
          <ac:chgData name="David Dillon" userId="69f874de28ae517d" providerId="LiveId" clId="{EC91D028-5DD9-4C26-86F7-8FD2FD5323C6}" dt="2023-04-01T21:15:18.847" v="1525" actId="1076"/>
          <ac:spMkLst>
            <pc:docMk/>
            <pc:sldMk cId="1191490035" sldId="260"/>
            <ac:spMk id="7" creationId="{4709A2EC-73F3-C1A8-1409-C9684B9CA8F5}"/>
          </ac:spMkLst>
        </pc:spChg>
        <pc:picChg chg="add mod">
          <ac:chgData name="David Dillon" userId="69f874de28ae517d" providerId="LiveId" clId="{EC91D028-5DD9-4C26-86F7-8FD2FD5323C6}" dt="2023-04-01T21:13:24.477" v="1438" actId="14100"/>
          <ac:picMkLst>
            <pc:docMk/>
            <pc:sldMk cId="1191490035" sldId="260"/>
            <ac:picMk id="2" creationId="{962C502F-59D1-4848-12D5-D252E5F21D16}"/>
          </ac:picMkLst>
        </pc:picChg>
        <pc:picChg chg="add mod">
          <ac:chgData name="David Dillon" userId="69f874de28ae517d" providerId="LiveId" clId="{EC91D028-5DD9-4C26-86F7-8FD2FD5323C6}" dt="2023-04-01T21:14:50.802" v="1504" actId="1076"/>
          <ac:picMkLst>
            <pc:docMk/>
            <pc:sldMk cId="1191490035" sldId="260"/>
            <ac:picMk id="6" creationId="{740223DF-5B6F-B771-3990-542D444EE6D7}"/>
          </ac:picMkLst>
        </pc:picChg>
      </pc:sldChg>
      <pc:sldChg chg="addSp modSp new mod ord">
        <pc:chgData name="David Dillon" userId="69f874de28ae517d" providerId="LiveId" clId="{EC91D028-5DD9-4C26-86F7-8FD2FD5323C6}" dt="2023-04-01T21:18:12.227" v="1544"/>
        <pc:sldMkLst>
          <pc:docMk/>
          <pc:sldMk cId="3252425628" sldId="261"/>
        </pc:sldMkLst>
        <pc:spChg chg="add mod">
          <ac:chgData name="David Dillon" userId="69f874de28ae517d" providerId="LiveId" clId="{EC91D028-5DD9-4C26-86F7-8FD2FD5323C6}" dt="2023-04-01T19:54:33.638" v="509" actId="1076"/>
          <ac:spMkLst>
            <pc:docMk/>
            <pc:sldMk cId="3252425628" sldId="261"/>
            <ac:spMk id="4" creationId="{09FCC3C0-A187-3E29-2A82-DD2DA3699690}"/>
          </ac:spMkLst>
        </pc:spChg>
        <pc:spChg chg="add mod">
          <ac:chgData name="David Dillon" userId="69f874de28ae517d" providerId="LiveId" clId="{EC91D028-5DD9-4C26-86F7-8FD2FD5323C6}" dt="2023-04-01T19:59:25.862" v="546" actId="1076"/>
          <ac:spMkLst>
            <pc:docMk/>
            <pc:sldMk cId="3252425628" sldId="261"/>
            <ac:spMk id="9" creationId="{080A8B20-FD22-E301-DA0E-C1EED5A0BDE1}"/>
          </ac:spMkLst>
        </pc:spChg>
        <pc:spChg chg="add mod">
          <ac:chgData name="David Dillon" userId="69f874de28ae517d" providerId="LiveId" clId="{EC91D028-5DD9-4C26-86F7-8FD2FD5323C6}" dt="2023-04-01T19:59:47.880" v="593" actId="1076"/>
          <ac:spMkLst>
            <pc:docMk/>
            <pc:sldMk cId="3252425628" sldId="261"/>
            <ac:spMk id="10" creationId="{F40F1A69-F687-818A-7F6D-9C8E9CEDFF27}"/>
          </ac:spMkLst>
        </pc:spChg>
        <pc:spChg chg="add mod">
          <ac:chgData name="David Dillon" userId="69f874de28ae517d" providerId="LiveId" clId="{EC91D028-5DD9-4C26-86F7-8FD2FD5323C6}" dt="2023-04-01T20:00:19.261" v="661" actId="1076"/>
          <ac:spMkLst>
            <pc:docMk/>
            <pc:sldMk cId="3252425628" sldId="261"/>
            <ac:spMk id="11" creationId="{49B33DCC-D29E-0B04-7451-09D587A3665C}"/>
          </ac:spMkLst>
        </pc:spChg>
        <pc:picChg chg="add mod">
          <ac:chgData name="David Dillon" userId="69f874de28ae517d" providerId="LiveId" clId="{EC91D028-5DD9-4C26-86F7-8FD2FD5323C6}" dt="2023-04-01T19:57:34.158" v="515" actId="1076"/>
          <ac:picMkLst>
            <pc:docMk/>
            <pc:sldMk cId="3252425628" sldId="261"/>
            <ac:picMk id="3" creationId="{3A0C6623-0C88-89B2-D2E8-3DB085CA2EEE}"/>
          </ac:picMkLst>
        </pc:picChg>
        <pc:picChg chg="add mod">
          <ac:chgData name="David Dillon" userId="69f874de28ae517d" providerId="LiveId" clId="{EC91D028-5DD9-4C26-86F7-8FD2FD5323C6}" dt="2023-04-01T19:57:51.756" v="521" actId="1076"/>
          <ac:picMkLst>
            <pc:docMk/>
            <pc:sldMk cId="3252425628" sldId="261"/>
            <ac:picMk id="6" creationId="{540D8CF9-F7F5-48F1-11E5-294C01CBCB0D}"/>
          </ac:picMkLst>
        </pc:picChg>
        <pc:picChg chg="add mod">
          <ac:chgData name="David Dillon" userId="69f874de28ae517d" providerId="LiveId" clId="{EC91D028-5DD9-4C26-86F7-8FD2FD5323C6}" dt="2023-04-01T19:57:57.418" v="522" actId="1076"/>
          <ac:picMkLst>
            <pc:docMk/>
            <pc:sldMk cId="3252425628" sldId="261"/>
            <ac:picMk id="8" creationId="{487C912B-69D4-CACB-4B46-6936CD111C81}"/>
          </ac:picMkLst>
        </pc:picChg>
      </pc:sldChg>
      <pc:sldChg chg="add del">
        <pc:chgData name="David Dillon" userId="69f874de28ae517d" providerId="LiveId" clId="{EC91D028-5DD9-4C26-86F7-8FD2FD5323C6}" dt="2023-04-01T20:06:16.778" v="663" actId="47"/>
        <pc:sldMkLst>
          <pc:docMk/>
          <pc:sldMk cId="1415202733" sldId="262"/>
        </pc:sldMkLst>
      </pc:sldChg>
      <pc:sldChg chg="new del">
        <pc:chgData name="David Dillon" userId="69f874de28ae517d" providerId="LiveId" clId="{EC91D028-5DD9-4C26-86F7-8FD2FD5323C6}" dt="2023-04-01T21:57:41.353" v="2557" actId="47"/>
        <pc:sldMkLst>
          <pc:docMk/>
          <pc:sldMk cId="1891786599" sldId="262"/>
        </pc:sldMkLst>
      </pc:sldChg>
      <pc:sldChg chg="addSp delSp modSp add mod ord delAnim modAnim">
        <pc:chgData name="David Dillon" userId="69f874de28ae517d" providerId="LiveId" clId="{EC91D028-5DD9-4C26-86F7-8FD2FD5323C6}" dt="2023-04-01T21:58:57.298" v="2559"/>
        <pc:sldMkLst>
          <pc:docMk/>
          <pc:sldMk cId="2804104372" sldId="263"/>
        </pc:sldMkLst>
        <pc:spChg chg="mod">
          <ac:chgData name="David Dillon" userId="69f874de28ae517d" providerId="LiveId" clId="{EC91D028-5DD9-4C26-86F7-8FD2FD5323C6}" dt="2023-04-01T20:17:20.652" v="866" actId="1076"/>
          <ac:spMkLst>
            <pc:docMk/>
            <pc:sldMk cId="2804104372" sldId="263"/>
            <ac:spMk id="3" creationId="{D69408A4-3776-43C3-1AEA-8F026FE79421}"/>
          </ac:spMkLst>
        </pc:spChg>
        <pc:spChg chg="add mod">
          <ac:chgData name="David Dillon" userId="69f874de28ae517d" providerId="LiveId" clId="{EC91D028-5DD9-4C26-86F7-8FD2FD5323C6}" dt="2023-04-01T20:17:36.399" v="870" actId="403"/>
          <ac:spMkLst>
            <pc:docMk/>
            <pc:sldMk cId="2804104372" sldId="263"/>
            <ac:spMk id="6" creationId="{32AD3DE8-FAD6-4BAB-02CC-826E372F50D0}"/>
          </ac:spMkLst>
        </pc:spChg>
        <pc:spChg chg="add mod">
          <ac:chgData name="David Dillon" userId="69f874de28ae517d" providerId="LiveId" clId="{EC91D028-5DD9-4C26-86F7-8FD2FD5323C6}" dt="2023-04-01T20:17:56.304" v="899" actId="1076"/>
          <ac:spMkLst>
            <pc:docMk/>
            <pc:sldMk cId="2804104372" sldId="263"/>
            <ac:spMk id="11" creationId="{3D0F1181-5058-D520-C49B-E2BAF4E15620}"/>
          </ac:spMkLst>
        </pc:spChg>
        <pc:picChg chg="del">
          <ac:chgData name="David Dillon" userId="69f874de28ae517d" providerId="LiveId" clId="{EC91D028-5DD9-4C26-86F7-8FD2FD5323C6}" dt="2023-04-01T20:07:17.589" v="687" actId="478"/>
          <ac:picMkLst>
            <pc:docMk/>
            <pc:sldMk cId="2804104372" sldId="263"/>
            <ac:picMk id="2" creationId="{962C502F-59D1-4848-12D5-D252E5F21D16}"/>
          </ac:picMkLst>
        </pc:picChg>
        <pc:picChg chg="add mod">
          <ac:chgData name="David Dillon" userId="69f874de28ae517d" providerId="LiveId" clId="{EC91D028-5DD9-4C26-86F7-8FD2FD5323C6}" dt="2023-04-01T20:10:56.342" v="818" actId="1076"/>
          <ac:picMkLst>
            <pc:docMk/>
            <pc:sldMk cId="2804104372" sldId="263"/>
            <ac:picMk id="5" creationId="{AE2DED3C-FE08-7515-22E4-359BCA6778A8}"/>
          </ac:picMkLst>
        </pc:picChg>
        <pc:picChg chg="add mod">
          <ac:chgData name="David Dillon" userId="69f874de28ae517d" providerId="LiveId" clId="{EC91D028-5DD9-4C26-86F7-8FD2FD5323C6}" dt="2023-04-01T20:17:52.867" v="898" actId="1076"/>
          <ac:picMkLst>
            <pc:docMk/>
            <pc:sldMk cId="2804104372" sldId="263"/>
            <ac:picMk id="8" creationId="{CEE94DCC-12E0-238B-9B15-D45E7FB6B7AD}"/>
          </ac:picMkLst>
        </pc:picChg>
        <pc:picChg chg="add mod">
          <ac:chgData name="David Dillon" userId="69f874de28ae517d" providerId="LiveId" clId="{EC91D028-5DD9-4C26-86F7-8FD2FD5323C6}" dt="2023-04-01T20:17:27.644" v="867" actId="14100"/>
          <ac:picMkLst>
            <pc:docMk/>
            <pc:sldMk cId="2804104372" sldId="263"/>
            <ac:picMk id="10" creationId="{5040D5D7-17C6-67A9-DFE6-9706974F718A}"/>
          </ac:picMkLst>
        </pc:picChg>
      </pc:sldChg>
      <pc:sldChg chg="add modAnim">
        <pc:chgData name="David Dillon" userId="69f874de28ae517d" providerId="LiveId" clId="{EC91D028-5DD9-4C26-86F7-8FD2FD5323C6}" dt="2023-04-01T21:27:51.953" v="1575"/>
        <pc:sldMkLst>
          <pc:docMk/>
          <pc:sldMk cId="1518615234" sldId="264"/>
        </pc:sldMkLst>
      </pc:sldChg>
      <pc:sldChg chg="delSp modSp add mod modAnim">
        <pc:chgData name="David Dillon" userId="69f874de28ae517d" providerId="LiveId" clId="{EC91D028-5DD9-4C26-86F7-8FD2FD5323C6}" dt="2023-04-01T21:30:02.639" v="1581" actId="1076"/>
        <pc:sldMkLst>
          <pc:docMk/>
          <pc:sldMk cId="1959959468" sldId="265"/>
        </pc:sldMkLst>
        <pc:spChg chg="del">
          <ac:chgData name="David Dillon" userId="69f874de28ae517d" providerId="LiveId" clId="{EC91D028-5DD9-4C26-86F7-8FD2FD5323C6}" dt="2023-04-01T21:17:20.982" v="1537" actId="478"/>
          <ac:spMkLst>
            <pc:docMk/>
            <pc:sldMk cId="1959959468" sldId="265"/>
            <ac:spMk id="18" creationId="{96146C57-641D-7E93-87F0-101C8E6F7CB6}"/>
          </ac:spMkLst>
        </pc:spChg>
        <pc:spChg chg="del">
          <ac:chgData name="David Dillon" userId="69f874de28ae517d" providerId="LiveId" clId="{EC91D028-5DD9-4C26-86F7-8FD2FD5323C6}" dt="2023-04-01T21:17:20.982" v="1537" actId="478"/>
          <ac:spMkLst>
            <pc:docMk/>
            <pc:sldMk cId="1959959468" sldId="265"/>
            <ac:spMk id="19" creationId="{17E4579B-ED70-69F0-35F3-8BC56024E152}"/>
          </ac:spMkLst>
        </pc:spChg>
        <pc:spChg chg="del">
          <ac:chgData name="David Dillon" userId="69f874de28ae517d" providerId="LiveId" clId="{EC91D028-5DD9-4C26-86F7-8FD2FD5323C6}" dt="2023-04-01T21:17:20.982" v="1537" actId="478"/>
          <ac:spMkLst>
            <pc:docMk/>
            <pc:sldMk cId="1959959468" sldId="265"/>
            <ac:spMk id="20" creationId="{25493269-61B2-F5E5-4D74-832AFBED8D1B}"/>
          </ac:spMkLst>
        </pc:spChg>
        <pc:spChg chg="del">
          <ac:chgData name="David Dillon" userId="69f874de28ae517d" providerId="LiveId" clId="{EC91D028-5DD9-4C26-86F7-8FD2FD5323C6}" dt="2023-04-01T21:17:20.982" v="1537" actId="478"/>
          <ac:spMkLst>
            <pc:docMk/>
            <pc:sldMk cId="1959959468" sldId="265"/>
            <ac:spMk id="21" creationId="{933E5ECB-51B7-F298-DA22-AF83EE02D4C3}"/>
          </ac:spMkLst>
        </pc:spChg>
        <pc:spChg chg="del">
          <ac:chgData name="David Dillon" userId="69f874de28ae517d" providerId="LiveId" clId="{EC91D028-5DD9-4C26-86F7-8FD2FD5323C6}" dt="2023-04-01T21:17:20.982" v="1537" actId="478"/>
          <ac:spMkLst>
            <pc:docMk/>
            <pc:sldMk cId="1959959468" sldId="265"/>
            <ac:spMk id="22" creationId="{81BEDF5B-093D-4363-21B4-F877A5F68235}"/>
          </ac:spMkLst>
        </pc:spChg>
        <pc:spChg chg="del">
          <ac:chgData name="David Dillon" userId="69f874de28ae517d" providerId="LiveId" clId="{EC91D028-5DD9-4C26-86F7-8FD2FD5323C6}" dt="2023-04-01T21:17:20.982" v="1537" actId="478"/>
          <ac:spMkLst>
            <pc:docMk/>
            <pc:sldMk cId="1959959468" sldId="265"/>
            <ac:spMk id="23" creationId="{51861B7F-4F45-0088-990D-7FDB252AB358}"/>
          </ac:spMkLst>
        </pc:spChg>
        <pc:spChg chg="del">
          <ac:chgData name="David Dillon" userId="69f874de28ae517d" providerId="LiveId" clId="{EC91D028-5DD9-4C26-86F7-8FD2FD5323C6}" dt="2023-04-01T21:17:20.982" v="1537" actId="478"/>
          <ac:spMkLst>
            <pc:docMk/>
            <pc:sldMk cId="1959959468" sldId="265"/>
            <ac:spMk id="24" creationId="{72D246B1-1BC6-358D-4215-BA4D052AF2D0}"/>
          </ac:spMkLst>
        </pc:spChg>
        <pc:spChg chg="del">
          <ac:chgData name="David Dillon" userId="69f874de28ae517d" providerId="LiveId" clId="{EC91D028-5DD9-4C26-86F7-8FD2FD5323C6}" dt="2023-04-01T21:17:20.982" v="1537" actId="478"/>
          <ac:spMkLst>
            <pc:docMk/>
            <pc:sldMk cId="1959959468" sldId="265"/>
            <ac:spMk id="25" creationId="{71D3E157-7603-ABD5-8719-51BD009799D8}"/>
          </ac:spMkLst>
        </pc:spChg>
        <pc:spChg chg="del">
          <ac:chgData name="David Dillon" userId="69f874de28ae517d" providerId="LiveId" clId="{EC91D028-5DD9-4C26-86F7-8FD2FD5323C6}" dt="2023-04-01T21:17:45.710" v="1541" actId="478"/>
          <ac:spMkLst>
            <pc:docMk/>
            <pc:sldMk cId="1959959468" sldId="265"/>
            <ac:spMk id="26" creationId="{08575F26-D2AC-DB98-2A89-80BEDCD7204F}"/>
          </ac:spMkLst>
        </pc:spChg>
        <pc:spChg chg="del">
          <ac:chgData name="David Dillon" userId="69f874de28ae517d" providerId="LiveId" clId="{EC91D028-5DD9-4C26-86F7-8FD2FD5323C6}" dt="2023-04-01T21:17:43.197" v="1540" actId="478"/>
          <ac:spMkLst>
            <pc:docMk/>
            <pc:sldMk cId="1959959468" sldId="265"/>
            <ac:spMk id="27" creationId="{380367AF-058F-091F-2972-8AD14FE2F886}"/>
          </ac:spMkLst>
        </pc:spChg>
        <pc:spChg chg="del">
          <ac:chgData name="David Dillon" userId="69f874de28ae517d" providerId="LiveId" clId="{EC91D028-5DD9-4C26-86F7-8FD2FD5323C6}" dt="2023-04-01T21:17:36.589" v="1539" actId="478"/>
          <ac:spMkLst>
            <pc:docMk/>
            <pc:sldMk cId="1959959468" sldId="265"/>
            <ac:spMk id="33" creationId="{2D547CCC-DF0E-9632-4563-49E6D2E56292}"/>
          </ac:spMkLst>
        </pc:spChg>
        <pc:spChg chg="del">
          <ac:chgData name="David Dillon" userId="69f874de28ae517d" providerId="LiveId" clId="{EC91D028-5DD9-4C26-86F7-8FD2FD5323C6}" dt="2023-04-01T21:17:36.589" v="1539" actId="478"/>
          <ac:spMkLst>
            <pc:docMk/>
            <pc:sldMk cId="1959959468" sldId="265"/>
            <ac:spMk id="34" creationId="{61731871-7C3C-DCEB-E9D9-CABFA4A2766E}"/>
          </ac:spMkLst>
        </pc:spChg>
        <pc:spChg chg="del">
          <ac:chgData name="David Dillon" userId="69f874de28ae517d" providerId="LiveId" clId="{EC91D028-5DD9-4C26-86F7-8FD2FD5323C6}" dt="2023-04-01T21:17:36.589" v="1539" actId="478"/>
          <ac:spMkLst>
            <pc:docMk/>
            <pc:sldMk cId="1959959468" sldId="265"/>
            <ac:spMk id="35" creationId="{6D8B1F2B-16F3-0D87-4333-F77C9A7C5084}"/>
          </ac:spMkLst>
        </pc:spChg>
        <pc:spChg chg="del">
          <ac:chgData name="David Dillon" userId="69f874de28ae517d" providerId="LiveId" clId="{EC91D028-5DD9-4C26-86F7-8FD2FD5323C6}" dt="2023-04-01T21:17:36.589" v="1539" actId="478"/>
          <ac:spMkLst>
            <pc:docMk/>
            <pc:sldMk cId="1959959468" sldId="265"/>
            <ac:spMk id="36" creationId="{04ED9579-E95C-7AF9-A3B3-27078427C89E}"/>
          </ac:spMkLst>
        </pc:spChg>
        <pc:spChg chg="del">
          <ac:chgData name="David Dillon" userId="69f874de28ae517d" providerId="LiveId" clId="{EC91D028-5DD9-4C26-86F7-8FD2FD5323C6}" dt="2023-04-01T21:17:36.589" v="1539" actId="478"/>
          <ac:spMkLst>
            <pc:docMk/>
            <pc:sldMk cId="1959959468" sldId="265"/>
            <ac:spMk id="37" creationId="{C04C28A5-5483-F347-DD3F-974580F1F5F6}"/>
          </ac:spMkLst>
        </pc:spChg>
        <pc:spChg chg="del">
          <ac:chgData name="David Dillon" userId="69f874de28ae517d" providerId="LiveId" clId="{EC91D028-5DD9-4C26-86F7-8FD2FD5323C6}" dt="2023-04-01T21:17:36.589" v="1539" actId="478"/>
          <ac:spMkLst>
            <pc:docMk/>
            <pc:sldMk cId="1959959468" sldId="265"/>
            <ac:spMk id="38" creationId="{042ACAEF-055F-B821-4199-CEB2EB37174A}"/>
          </ac:spMkLst>
        </pc:spChg>
        <pc:spChg chg="del">
          <ac:chgData name="David Dillon" userId="69f874de28ae517d" providerId="LiveId" clId="{EC91D028-5DD9-4C26-86F7-8FD2FD5323C6}" dt="2023-04-01T21:17:36.589" v="1539" actId="478"/>
          <ac:spMkLst>
            <pc:docMk/>
            <pc:sldMk cId="1959959468" sldId="265"/>
            <ac:spMk id="39" creationId="{93076E81-11EB-32CB-CB24-E4D38AD1C59D}"/>
          </ac:spMkLst>
        </pc:spChg>
        <pc:spChg chg="del">
          <ac:chgData name="David Dillon" userId="69f874de28ae517d" providerId="LiveId" clId="{EC91D028-5DD9-4C26-86F7-8FD2FD5323C6}" dt="2023-04-01T21:17:36.589" v="1539" actId="478"/>
          <ac:spMkLst>
            <pc:docMk/>
            <pc:sldMk cId="1959959468" sldId="265"/>
            <ac:spMk id="40" creationId="{73FE6355-5B09-B4CE-015F-596DC81561FB}"/>
          </ac:spMkLst>
        </pc:spChg>
        <pc:spChg chg="del">
          <ac:chgData name="David Dillon" userId="69f874de28ae517d" providerId="LiveId" clId="{EC91D028-5DD9-4C26-86F7-8FD2FD5323C6}" dt="2023-04-01T21:17:20.982" v="1537" actId="478"/>
          <ac:spMkLst>
            <pc:docMk/>
            <pc:sldMk cId="1959959468" sldId="265"/>
            <ac:spMk id="41" creationId="{C844DC0C-75D0-6CC0-8209-ECBE7BAAA7F9}"/>
          </ac:spMkLst>
        </pc:spChg>
        <pc:spChg chg="del">
          <ac:chgData name="David Dillon" userId="69f874de28ae517d" providerId="LiveId" clId="{EC91D028-5DD9-4C26-86F7-8FD2FD5323C6}" dt="2023-04-01T21:17:20.982" v="1537" actId="478"/>
          <ac:spMkLst>
            <pc:docMk/>
            <pc:sldMk cId="1959959468" sldId="265"/>
            <ac:spMk id="42" creationId="{8DFCAA3E-E13B-C088-056F-8E85E8581A7E}"/>
          </ac:spMkLst>
        </pc:spChg>
        <pc:spChg chg="del">
          <ac:chgData name="David Dillon" userId="69f874de28ae517d" providerId="LiveId" clId="{EC91D028-5DD9-4C26-86F7-8FD2FD5323C6}" dt="2023-04-01T21:17:20.982" v="1537" actId="478"/>
          <ac:spMkLst>
            <pc:docMk/>
            <pc:sldMk cId="1959959468" sldId="265"/>
            <ac:spMk id="43" creationId="{6D13FADA-27FE-55EE-D006-3520514DD9E6}"/>
          </ac:spMkLst>
        </pc:spChg>
        <pc:spChg chg="del">
          <ac:chgData name="David Dillon" userId="69f874de28ae517d" providerId="LiveId" clId="{EC91D028-5DD9-4C26-86F7-8FD2FD5323C6}" dt="2023-04-01T21:17:20.982" v="1537" actId="478"/>
          <ac:spMkLst>
            <pc:docMk/>
            <pc:sldMk cId="1959959468" sldId="265"/>
            <ac:spMk id="44" creationId="{71F2E61E-9360-E175-3358-905B17A8DD12}"/>
          </ac:spMkLst>
        </pc:spChg>
        <pc:spChg chg="del">
          <ac:chgData name="David Dillon" userId="69f874de28ae517d" providerId="LiveId" clId="{EC91D028-5DD9-4C26-86F7-8FD2FD5323C6}" dt="2023-04-01T21:17:20.982" v="1537" actId="478"/>
          <ac:spMkLst>
            <pc:docMk/>
            <pc:sldMk cId="1959959468" sldId="265"/>
            <ac:spMk id="45" creationId="{20E18ED9-804D-7AE9-443E-6BAB57ADB686}"/>
          </ac:spMkLst>
        </pc:spChg>
        <pc:spChg chg="del">
          <ac:chgData name="David Dillon" userId="69f874de28ae517d" providerId="LiveId" clId="{EC91D028-5DD9-4C26-86F7-8FD2FD5323C6}" dt="2023-04-01T21:17:20.982" v="1537" actId="478"/>
          <ac:spMkLst>
            <pc:docMk/>
            <pc:sldMk cId="1959959468" sldId="265"/>
            <ac:spMk id="46" creationId="{C1A0807D-4E26-42E2-4A5D-65922EE0E701}"/>
          </ac:spMkLst>
        </pc:spChg>
        <pc:spChg chg="mod">
          <ac:chgData name="David Dillon" userId="69f874de28ae517d" providerId="LiveId" clId="{EC91D028-5DD9-4C26-86F7-8FD2FD5323C6}" dt="2023-04-01T21:30:02.639" v="1581" actId="1076"/>
          <ac:spMkLst>
            <pc:docMk/>
            <pc:sldMk cId="1959959468" sldId="265"/>
            <ac:spMk id="47" creationId="{90148821-ED66-2A58-4224-01FC19EDAAC9}"/>
          </ac:spMkLst>
        </pc:spChg>
        <pc:spChg chg="del">
          <ac:chgData name="David Dillon" userId="69f874de28ae517d" providerId="LiveId" clId="{EC91D028-5DD9-4C26-86F7-8FD2FD5323C6}" dt="2023-04-01T21:17:20.982" v="1537" actId="478"/>
          <ac:spMkLst>
            <pc:docMk/>
            <pc:sldMk cId="1959959468" sldId="265"/>
            <ac:spMk id="48" creationId="{629A7A0A-DEBF-0A06-A779-7A701C665BF2}"/>
          </ac:spMkLst>
        </pc:spChg>
        <pc:spChg chg="del">
          <ac:chgData name="David Dillon" userId="69f874de28ae517d" providerId="LiveId" clId="{EC91D028-5DD9-4C26-86F7-8FD2FD5323C6}" dt="2023-04-01T21:17:20.982" v="1537" actId="478"/>
          <ac:spMkLst>
            <pc:docMk/>
            <pc:sldMk cId="1959959468" sldId="265"/>
            <ac:spMk id="49" creationId="{A7C56460-F322-A993-9DC3-026683DCB44A}"/>
          </ac:spMkLst>
        </pc:spChg>
        <pc:spChg chg="del">
          <ac:chgData name="David Dillon" userId="69f874de28ae517d" providerId="LiveId" clId="{EC91D028-5DD9-4C26-86F7-8FD2FD5323C6}" dt="2023-04-01T21:17:20.982" v="1537" actId="478"/>
          <ac:spMkLst>
            <pc:docMk/>
            <pc:sldMk cId="1959959468" sldId="265"/>
            <ac:spMk id="50" creationId="{DB3A53BB-3032-5E2C-2328-FD68692D64FC}"/>
          </ac:spMkLst>
        </pc:spChg>
        <pc:spChg chg="del">
          <ac:chgData name="David Dillon" userId="69f874de28ae517d" providerId="LiveId" clId="{EC91D028-5DD9-4C26-86F7-8FD2FD5323C6}" dt="2023-04-01T21:17:20.982" v="1537" actId="478"/>
          <ac:spMkLst>
            <pc:docMk/>
            <pc:sldMk cId="1959959468" sldId="265"/>
            <ac:spMk id="51" creationId="{1599A904-7E94-5C8A-BAB2-33D531729B28}"/>
          </ac:spMkLst>
        </pc:spChg>
        <pc:spChg chg="del">
          <ac:chgData name="David Dillon" userId="69f874de28ae517d" providerId="LiveId" clId="{EC91D028-5DD9-4C26-86F7-8FD2FD5323C6}" dt="2023-04-01T21:17:20.982" v="1537" actId="478"/>
          <ac:spMkLst>
            <pc:docMk/>
            <pc:sldMk cId="1959959468" sldId="265"/>
            <ac:spMk id="52" creationId="{514C41D9-6AFD-D5BB-B011-DCBDF27D6632}"/>
          </ac:spMkLst>
        </pc:spChg>
        <pc:spChg chg="del">
          <ac:chgData name="David Dillon" userId="69f874de28ae517d" providerId="LiveId" clId="{EC91D028-5DD9-4C26-86F7-8FD2FD5323C6}" dt="2023-04-01T21:17:20.982" v="1537" actId="478"/>
          <ac:spMkLst>
            <pc:docMk/>
            <pc:sldMk cId="1959959468" sldId="265"/>
            <ac:spMk id="53" creationId="{7C34D987-5D5C-665B-8BB0-FD67567C0588}"/>
          </ac:spMkLst>
        </pc:spChg>
        <pc:spChg chg="del">
          <ac:chgData name="David Dillon" userId="69f874de28ae517d" providerId="LiveId" clId="{EC91D028-5DD9-4C26-86F7-8FD2FD5323C6}" dt="2023-04-01T21:17:20.982" v="1537" actId="478"/>
          <ac:spMkLst>
            <pc:docMk/>
            <pc:sldMk cId="1959959468" sldId="265"/>
            <ac:spMk id="54" creationId="{4FFC5755-6C47-9F1B-D1F1-C96EE6A97253}"/>
          </ac:spMkLst>
        </pc:spChg>
        <pc:spChg chg="del">
          <ac:chgData name="David Dillon" userId="69f874de28ae517d" providerId="LiveId" clId="{EC91D028-5DD9-4C26-86F7-8FD2FD5323C6}" dt="2023-04-01T21:17:20.982" v="1537" actId="478"/>
          <ac:spMkLst>
            <pc:docMk/>
            <pc:sldMk cId="1959959468" sldId="265"/>
            <ac:spMk id="55" creationId="{44F8883D-9B91-6A23-56B0-AEDBDA374B08}"/>
          </ac:spMkLst>
        </pc:spChg>
      </pc:sldChg>
      <pc:sldChg chg="delSp add mod modAnim">
        <pc:chgData name="David Dillon" userId="69f874de28ae517d" providerId="LiveId" clId="{EC91D028-5DD9-4C26-86F7-8FD2FD5323C6}" dt="2023-04-01T21:22:29.033" v="1555"/>
        <pc:sldMkLst>
          <pc:docMk/>
          <pc:sldMk cId="1717416659" sldId="266"/>
        </pc:sldMkLst>
        <pc:spChg chg="del">
          <ac:chgData name="David Dillon" userId="69f874de28ae517d" providerId="LiveId" clId="{EC91D028-5DD9-4C26-86F7-8FD2FD5323C6}" dt="2023-04-01T21:22:19.904" v="1553" actId="478"/>
          <ac:spMkLst>
            <pc:docMk/>
            <pc:sldMk cId="1717416659" sldId="266"/>
            <ac:spMk id="35" creationId="{6D8B1F2B-16F3-0D87-4333-F77C9A7C5084}"/>
          </ac:spMkLst>
        </pc:spChg>
        <pc:spChg chg="del">
          <ac:chgData name="David Dillon" userId="69f874de28ae517d" providerId="LiveId" clId="{EC91D028-5DD9-4C26-86F7-8FD2FD5323C6}" dt="2023-04-01T21:22:19.904" v="1553" actId="478"/>
          <ac:spMkLst>
            <pc:docMk/>
            <pc:sldMk cId="1717416659" sldId="266"/>
            <ac:spMk id="36" creationId="{04ED9579-E95C-7AF9-A3B3-27078427C89E}"/>
          </ac:spMkLst>
        </pc:spChg>
        <pc:spChg chg="del">
          <ac:chgData name="David Dillon" userId="69f874de28ae517d" providerId="LiveId" clId="{EC91D028-5DD9-4C26-86F7-8FD2FD5323C6}" dt="2023-04-01T21:22:19.904" v="1553" actId="478"/>
          <ac:spMkLst>
            <pc:docMk/>
            <pc:sldMk cId="1717416659" sldId="266"/>
            <ac:spMk id="37" creationId="{C04C28A5-5483-F347-DD3F-974580F1F5F6}"/>
          </ac:spMkLst>
        </pc:spChg>
        <pc:spChg chg="del">
          <ac:chgData name="David Dillon" userId="69f874de28ae517d" providerId="LiveId" clId="{EC91D028-5DD9-4C26-86F7-8FD2FD5323C6}" dt="2023-04-01T21:22:19.904" v="1553" actId="478"/>
          <ac:spMkLst>
            <pc:docMk/>
            <pc:sldMk cId="1717416659" sldId="266"/>
            <ac:spMk id="38" creationId="{042ACAEF-055F-B821-4199-CEB2EB37174A}"/>
          </ac:spMkLst>
        </pc:spChg>
        <pc:spChg chg="del">
          <ac:chgData name="David Dillon" userId="69f874de28ae517d" providerId="LiveId" clId="{EC91D028-5DD9-4C26-86F7-8FD2FD5323C6}" dt="2023-04-01T21:22:19.904" v="1553" actId="478"/>
          <ac:spMkLst>
            <pc:docMk/>
            <pc:sldMk cId="1717416659" sldId="266"/>
            <ac:spMk id="39" creationId="{93076E81-11EB-32CB-CB24-E4D38AD1C59D}"/>
          </ac:spMkLst>
        </pc:spChg>
        <pc:spChg chg="del">
          <ac:chgData name="David Dillon" userId="69f874de28ae517d" providerId="LiveId" clId="{EC91D028-5DD9-4C26-86F7-8FD2FD5323C6}" dt="2023-04-01T21:22:19.904" v="1553" actId="478"/>
          <ac:spMkLst>
            <pc:docMk/>
            <pc:sldMk cId="1717416659" sldId="266"/>
            <ac:spMk id="40" creationId="{73FE6355-5B09-B4CE-015F-596DC81561FB}"/>
          </ac:spMkLst>
        </pc:spChg>
      </pc:sldChg>
      <pc:sldChg chg="delSp add mod ord modAnim">
        <pc:chgData name="David Dillon" userId="69f874de28ae517d" providerId="LiveId" clId="{EC91D028-5DD9-4C26-86F7-8FD2FD5323C6}" dt="2023-04-01T21:20:45.621" v="1549"/>
        <pc:sldMkLst>
          <pc:docMk/>
          <pc:sldMk cId="955050088" sldId="267"/>
        </pc:sldMkLst>
        <pc:spChg chg="del">
          <ac:chgData name="David Dillon" userId="69f874de28ae517d" providerId="LiveId" clId="{EC91D028-5DD9-4C26-86F7-8FD2FD5323C6}" dt="2023-04-01T21:20:19.432" v="1546" actId="478"/>
          <ac:spMkLst>
            <pc:docMk/>
            <pc:sldMk cId="955050088" sldId="267"/>
            <ac:spMk id="33" creationId="{2D547CCC-DF0E-9632-4563-49E6D2E56292}"/>
          </ac:spMkLst>
        </pc:spChg>
        <pc:spChg chg="del">
          <ac:chgData name="David Dillon" userId="69f874de28ae517d" providerId="LiveId" clId="{EC91D028-5DD9-4C26-86F7-8FD2FD5323C6}" dt="2023-04-01T21:20:19.432" v="1546" actId="478"/>
          <ac:spMkLst>
            <pc:docMk/>
            <pc:sldMk cId="955050088" sldId="267"/>
            <ac:spMk id="34" creationId="{61731871-7C3C-DCEB-E9D9-CABFA4A2766E}"/>
          </ac:spMkLst>
        </pc:spChg>
        <pc:spChg chg="del">
          <ac:chgData name="David Dillon" userId="69f874de28ae517d" providerId="LiveId" clId="{EC91D028-5DD9-4C26-86F7-8FD2FD5323C6}" dt="2023-04-01T21:20:19.432" v="1546" actId="478"/>
          <ac:spMkLst>
            <pc:docMk/>
            <pc:sldMk cId="955050088" sldId="267"/>
            <ac:spMk id="35" creationId="{6D8B1F2B-16F3-0D87-4333-F77C9A7C5084}"/>
          </ac:spMkLst>
        </pc:spChg>
        <pc:spChg chg="del">
          <ac:chgData name="David Dillon" userId="69f874de28ae517d" providerId="LiveId" clId="{EC91D028-5DD9-4C26-86F7-8FD2FD5323C6}" dt="2023-04-01T21:20:19.432" v="1546" actId="478"/>
          <ac:spMkLst>
            <pc:docMk/>
            <pc:sldMk cId="955050088" sldId="267"/>
            <ac:spMk id="36" creationId="{04ED9579-E95C-7AF9-A3B3-27078427C89E}"/>
          </ac:spMkLst>
        </pc:spChg>
        <pc:spChg chg="del">
          <ac:chgData name="David Dillon" userId="69f874de28ae517d" providerId="LiveId" clId="{EC91D028-5DD9-4C26-86F7-8FD2FD5323C6}" dt="2023-04-01T21:20:19.432" v="1546" actId="478"/>
          <ac:spMkLst>
            <pc:docMk/>
            <pc:sldMk cId="955050088" sldId="267"/>
            <ac:spMk id="37" creationId="{C04C28A5-5483-F347-DD3F-974580F1F5F6}"/>
          </ac:spMkLst>
        </pc:spChg>
        <pc:spChg chg="del">
          <ac:chgData name="David Dillon" userId="69f874de28ae517d" providerId="LiveId" clId="{EC91D028-5DD9-4C26-86F7-8FD2FD5323C6}" dt="2023-04-01T21:20:19.432" v="1546" actId="478"/>
          <ac:spMkLst>
            <pc:docMk/>
            <pc:sldMk cId="955050088" sldId="267"/>
            <ac:spMk id="38" creationId="{042ACAEF-055F-B821-4199-CEB2EB37174A}"/>
          </ac:spMkLst>
        </pc:spChg>
        <pc:spChg chg="del">
          <ac:chgData name="David Dillon" userId="69f874de28ae517d" providerId="LiveId" clId="{EC91D028-5DD9-4C26-86F7-8FD2FD5323C6}" dt="2023-04-01T21:20:19.432" v="1546" actId="478"/>
          <ac:spMkLst>
            <pc:docMk/>
            <pc:sldMk cId="955050088" sldId="267"/>
            <ac:spMk id="39" creationId="{93076E81-11EB-32CB-CB24-E4D38AD1C59D}"/>
          </ac:spMkLst>
        </pc:spChg>
        <pc:spChg chg="del">
          <ac:chgData name="David Dillon" userId="69f874de28ae517d" providerId="LiveId" clId="{EC91D028-5DD9-4C26-86F7-8FD2FD5323C6}" dt="2023-04-01T21:20:19.432" v="1546" actId="478"/>
          <ac:spMkLst>
            <pc:docMk/>
            <pc:sldMk cId="955050088" sldId="267"/>
            <ac:spMk id="40" creationId="{73FE6355-5B09-B4CE-015F-596DC81561FB}"/>
          </ac:spMkLst>
        </pc:spChg>
      </pc:sldChg>
      <pc:sldChg chg="add del modAnim">
        <pc:chgData name="David Dillon" userId="69f874de28ae517d" providerId="LiveId" clId="{EC91D028-5DD9-4C26-86F7-8FD2FD5323C6}" dt="2023-04-01T21:25:14.104" v="1561" actId="47"/>
        <pc:sldMkLst>
          <pc:docMk/>
          <pc:sldMk cId="1473218579" sldId="268"/>
        </pc:sldMkLst>
      </pc:sldChg>
      <pc:sldChg chg="modSp new mod modAnim">
        <pc:chgData name="David Dillon" userId="69f874de28ae517d" providerId="LiveId" clId="{EC91D028-5DD9-4C26-86F7-8FD2FD5323C6}" dt="2023-04-01T21:57:28.914" v="2556"/>
        <pc:sldMkLst>
          <pc:docMk/>
          <pc:sldMk cId="4196897195" sldId="268"/>
        </pc:sldMkLst>
        <pc:spChg chg="mod">
          <ac:chgData name="David Dillon" userId="69f874de28ae517d" providerId="LiveId" clId="{EC91D028-5DD9-4C26-86F7-8FD2FD5323C6}" dt="2023-04-01T21:50:00.802" v="1636" actId="20577"/>
          <ac:spMkLst>
            <pc:docMk/>
            <pc:sldMk cId="4196897195" sldId="268"/>
            <ac:spMk id="2" creationId="{3AB28563-4957-1379-D33E-EDC181A167DF}"/>
          </ac:spMkLst>
        </pc:spChg>
        <pc:spChg chg="mod">
          <ac:chgData name="David Dillon" userId="69f874de28ae517d" providerId="LiveId" clId="{EC91D028-5DD9-4C26-86F7-8FD2FD5323C6}" dt="2023-04-01T21:57:24.743" v="2555" actId="6549"/>
          <ac:spMkLst>
            <pc:docMk/>
            <pc:sldMk cId="4196897195" sldId="268"/>
            <ac:spMk id="3" creationId="{CEB0F01E-AF85-6024-255D-82F3C7E6158B}"/>
          </ac:spMkLst>
        </pc:spChg>
      </pc:sldChg>
      <pc:sldChg chg="add">
        <pc:chgData name="David Dillon" userId="69f874de28ae517d" providerId="LiveId" clId="{EC91D028-5DD9-4C26-86F7-8FD2FD5323C6}" dt="2023-04-02T05:43:57.853" v="2563"/>
        <pc:sldMkLst>
          <pc:docMk/>
          <pc:sldMk cId="3989191848" sldId="269"/>
        </pc:sldMkLst>
      </pc:sldChg>
      <pc:sldChg chg="add">
        <pc:chgData name="David Dillon" userId="69f874de28ae517d" providerId="LiveId" clId="{EC91D028-5DD9-4C26-86F7-8FD2FD5323C6}" dt="2023-04-02T05:43:57.853" v="2563"/>
        <pc:sldMkLst>
          <pc:docMk/>
          <pc:sldMk cId="4289995238" sldId="270"/>
        </pc:sldMkLst>
      </pc:sldChg>
      <pc:sldChg chg="add">
        <pc:chgData name="David Dillon" userId="69f874de28ae517d" providerId="LiveId" clId="{EC91D028-5DD9-4C26-86F7-8FD2FD5323C6}" dt="2023-04-02T05:43:57.853" v="2563"/>
        <pc:sldMkLst>
          <pc:docMk/>
          <pc:sldMk cId="4280925811" sldId="272"/>
        </pc:sldMkLst>
      </pc:sldChg>
      <pc:sldChg chg="delSp add setBg delDesignElem">
        <pc:chgData name="David Dillon" userId="69f874de28ae517d" providerId="LiveId" clId="{EC91D028-5DD9-4C26-86F7-8FD2FD5323C6}" dt="2023-04-02T05:43:57.853" v="2563"/>
        <pc:sldMkLst>
          <pc:docMk/>
          <pc:sldMk cId="399450232" sldId="275"/>
        </pc:sldMkLst>
        <pc:spChg chg="del">
          <ac:chgData name="David Dillon" userId="69f874de28ae517d" providerId="LiveId" clId="{EC91D028-5DD9-4C26-86F7-8FD2FD5323C6}" dt="2023-04-02T05:43:57.853" v="2563"/>
          <ac:spMkLst>
            <pc:docMk/>
            <pc:sldMk cId="399450232" sldId="275"/>
            <ac:spMk id="11" creationId="{D009D6D5-DAC2-4A8B-A17A-E206B9012D09}"/>
          </ac:spMkLst>
        </pc:spChg>
      </pc:sldChg>
      <pc:sldChg chg="delSp add setBg delDesignElem">
        <pc:chgData name="David Dillon" userId="69f874de28ae517d" providerId="LiveId" clId="{EC91D028-5DD9-4C26-86F7-8FD2FD5323C6}" dt="2023-04-02T05:43:57.853" v="2563"/>
        <pc:sldMkLst>
          <pc:docMk/>
          <pc:sldMk cId="1533514169" sldId="276"/>
        </pc:sldMkLst>
        <pc:spChg chg="del">
          <ac:chgData name="David Dillon" userId="69f874de28ae517d" providerId="LiveId" clId="{EC91D028-5DD9-4C26-86F7-8FD2FD5323C6}" dt="2023-04-02T05:43:57.853" v="2563"/>
          <ac:spMkLst>
            <pc:docMk/>
            <pc:sldMk cId="1533514169" sldId="276"/>
            <ac:spMk id="11" creationId="{79BB35BC-D5C2-4C8B-A22A-A71E6191913B}"/>
          </ac:spMkLst>
        </pc:spChg>
      </pc:sldChg>
      <pc:sldChg chg="add">
        <pc:chgData name="David Dillon" userId="69f874de28ae517d" providerId="LiveId" clId="{EC91D028-5DD9-4C26-86F7-8FD2FD5323C6}" dt="2023-04-02T05:43:57.853" v="2563"/>
        <pc:sldMkLst>
          <pc:docMk/>
          <pc:sldMk cId="1190108983" sldId="278"/>
        </pc:sldMkLst>
      </pc:sldChg>
      <pc:sldChg chg="add">
        <pc:chgData name="David Dillon" userId="69f874de28ae517d" providerId="LiveId" clId="{EC91D028-5DD9-4C26-86F7-8FD2FD5323C6}" dt="2023-04-02T05:43:57.853" v="2563"/>
        <pc:sldMkLst>
          <pc:docMk/>
          <pc:sldMk cId="3667222912" sldId="280"/>
        </pc:sldMkLst>
      </pc:sldChg>
      <pc:sldChg chg="add">
        <pc:chgData name="David Dillon" userId="69f874de28ae517d" providerId="LiveId" clId="{EC91D028-5DD9-4C26-86F7-8FD2FD5323C6}" dt="2023-04-02T05:43:57.853" v="2563"/>
        <pc:sldMkLst>
          <pc:docMk/>
          <pc:sldMk cId="3598676488" sldId="281"/>
        </pc:sldMkLst>
      </pc:sldChg>
      <pc:sldChg chg="add">
        <pc:chgData name="David Dillon" userId="69f874de28ae517d" providerId="LiveId" clId="{EC91D028-5DD9-4C26-86F7-8FD2FD5323C6}" dt="2023-04-02T05:43:57.853" v="2563"/>
        <pc:sldMkLst>
          <pc:docMk/>
          <pc:sldMk cId="810761725" sldId="282"/>
        </pc:sldMkLst>
      </pc:sldChg>
      <pc:sldChg chg="add">
        <pc:chgData name="David Dillon" userId="69f874de28ae517d" providerId="LiveId" clId="{EC91D028-5DD9-4C26-86F7-8FD2FD5323C6}" dt="2023-04-02T05:43:57.853" v="2563"/>
        <pc:sldMkLst>
          <pc:docMk/>
          <pc:sldMk cId="2753367926" sldId="283"/>
        </pc:sldMkLst>
      </pc:sldChg>
      <pc:sldChg chg="add">
        <pc:chgData name="David Dillon" userId="69f874de28ae517d" providerId="LiveId" clId="{EC91D028-5DD9-4C26-86F7-8FD2FD5323C6}" dt="2023-04-02T05:43:57.853" v="2563"/>
        <pc:sldMkLst>
          <pc:docMk/>
          <pc:sldMk cId="1791447744" sldId="284"/>
        </pc:sldMkLst>
      </pc:sldChg>
      <pc:sldChg chg="addSp modSp add mod modAnim">
        <pc:chgData name="David Dillon" userId="69f874de28ae517d" providerId="LiveId" clId="{EC91D028-5DD9-4C26-86F7-8FD2FD5323C6}" dt="2023-04-02T14:16:52.664" v="2624"/>
        <pc:sldMkLst>
          <pc:docMk/>
          <pc:sldMk cId="2698874868" sldId="285"/>
        </pc:sldMkLst>
        <pc:spChg chg="add mod">
          <ac:chgData name="David Dillon" userId="69f874de28ae517d" providerId="LiveId" clId="{EC91D028-5DD9-4C26-86F7-8FD2FD5323C6}" dt="2023-04-02T14:16:25.044" v="2618" actId="164"/>
          <ac:spMkLst>
            <pc:docMk/>
            <pc:sldMk cId="2698874868" sldId="285"/>
            <ac:spMk id="4" creationId="{B093ACFA-B4B1-5D58-98AC-40B8495B3B6D}"/>
          </ac:spMkLst>
        </pc:spChg>
        <pc:spChg chg="add mod">
          <ac:chgData name="David Dillon" userId="69f874de28ae517d" providerId="LiveId" clId="{EC91D028-5DD9-4C26-86F7-8FD2FD5323C6}" dt="2023-04-02T14:16:25.044" v="2618" actId="164"/>
          <ac:spMkLst>
            <pc:docMk/>
            <pc:sldMk cId="2698874868" sldId="285"/>
            <ac:spMk id="24" creationId="{45AE76C9-3A97-3A94-F0A0-F8F762129487}"/>
          </ac:spMkLst>
        </pc:spChg>
        <pc:grpChg chg="add mod">
          <ac:chgData name="David Dillon" userId="69f874de28ae517d" providerId="LiveId" clId="{EC91D028-5DD9-4C26-86F7-8FD2FD5323C6}" dt="2023-04-02T14:16:25.044" v="2618" actId="164"/>
          <ac:grpSpMkLst>
            <pc:docMk/>
            <pc:sldMk cId="2698874868" sldId="285"/>
            <ac:grpSpMk id="29" creationId="{09AEC733-EB1E-8BE4-8F77-EF7AEDEE82AC}"/>
          </ac:grpSpMkLst>
        </pc:grpChg>
        <pc:cxnChg chg="add mod">
          <ac:chgData name="David Dillon" userId="69f874de28ae517d" providerId="LiveId" clId="{EC91D028-5DD9-4C26-86F7-8FD2FD5323C6}" dt="2023-04-02T14:16:25.044" v="2618" actId="164"/>
          <ac:cxnSpMkLst>
            <pc:docMk/>
            <pc:sldMk cId="2698874868" sldId="285"/>
            <ac:cxnSpMk id="28" creationId="{F5C4F3CD-1527-C184-4A0D-86675D4632D9}"/>
          </ac:cxnSpMkLst>
        </pc:cxnChg>
      </pc:sldChg>
      <pc:sldChg chg="delSp add setBg delDesignElem">
        <pc:chgData name="David Dillon" userId="69f874de28ae517d" providerId="LiveId" clId="{EC91D028-5DD9-4C26-86F7-8FD2FD5323C6}" dt="2023-04-02T05:43:57.853" v="2563"/>
        <pc:sldMkLst>
          <pc:docMk/>
          <pc:sldMk cId="3330421734" sldId="286"/>
        </pc:sldMkLst>
        <pc:spChg chg="del">
          <ac:chgData name="David Dillon" userId="69f874de28ae517d" providerId="LiveId" clId="{EC91D028-5DD9-4C26-86F7-8FD2FD5323C6}" dt="2023-04-02T05:43:57.853" v="2563"/>
          <ac:spMkLst>
            <pc:docMk/>
            <pc:sldMk cId="3330421734" sldId="286"/>
            <ac:spMk id="24" creationId="{B3F59054-3394-4D87-8BD0-A28DCD47F1BC}"/>
          </ac:spMkLst>
        </pc:spChg>
        <pc:spChg chg="del">
          <ac:chgData name="David Dillon" userId="69f874de28ae517d" providerId="LiveId" clId="{EC91D028-5DD9-4C26-86F7-8FD2FD5323C6}" dt="2023-04-02T05:43:57.853" v="2563"/>
          <ac:spMkLst>
            <pc:docMk/>
            <pc:sldMk cId="3330421734" sldId="286"/>
            <ac:spMk id="26" creationId="{2FE0ABA9-CAF1-4816-837D-5F28AAA08E0A}"/>
          </ac:spMkLst>
        </pc:spChg>
        <pc:spChg chg="del">
          <ac:chgData name="David Dillon" userId="69f874de28ae517d" providerId="LiveId" clId="{EC91D028-5DD9-4C26-86F7-8FD2FD5323C6}" dt="2023-04-02T05:43:57.853" v="2563"/>
          <ac:spMkLst>
            <pc:docMk/>
            <pc:sldMk cId="3330421734" sldId="286"/>
            <ac:spMk id="28" creationId="{BC8B9C14-70F0-4F42-85FF-0DD3D5A585A5}"/>
          </ac:spMkLst>
        </pc:spChg>
        <pc:spChg chg="del">
          <ac:chgData name="David Dillon" userId="69f874de28ae517d" providerId="LiveId" clId="{EC91D028-5DD9-4C26-86F7-8FD2FD5323C6}" dt="2023-04-02T05:43:57.853" v="2563"/>
          <ac:spMkLst>
            <pc:docMk/>
            <pc:sldMk cId="3330421734" sldId="286"/>
            <ac:spMk id="30" creationId="{98DE6C44-43F8-4DE4-AB81-66853FFEA09A}"/>
          </ac:spMkLst>
        </pc:spChg>
        <pc:spChg chg="del">
          <ac:chgData name="David Dillon" userId="69f874de28ae517d" providerId="LiveId" clId="{EC91D028-5DD9-4C26-86F7-8FD2FD5323C6}" dt="2023-04-02T05:43:57.853" v="2563"/>
          <ac:spMkLst>
            <pc:docMk/>
            <pc:sldMk cId="3330421734" sldId="286"/>
            <ac:spMk id="32" creationId="{2409529B-9B56-4F10-BE4D-F934DB89E57E}"/>
          </ac:spMkLst>
        </pc:spChg>
      </pc:sldChg>
      <pc:sldChg chg="add setBg">
        <pc:chgData name="David Dillon" userId="69f874de28ae517d" providerId="LiveId" clId="{EC91D028-5DD9-4C26-86F7-8FD2FD5323C6}" dt="2023-04-02T05:43:57.853" v="2563"/>
        <pc:sldMkLst>
          <pc:docMk/>
          <pc:sldMk cId="3966492022" sldId="287"/>
        </pc:sldMkLst>
      </pc:sldChg>
      <pc:sldChg chg="add">
        <pc:chgData name="David Dillon" userId="69f874de28ae517d" providerId="LiveId" clId="{EC91D028-5DD9-4C26-86F7-8FD2FD5323C6}" dt="2023-04-02T05:43:57.853" v="2563"/>
        <pc:sldMkLst>
          <pc:docMk/>
          <pc:sldMk cId="2985680054" sldId="288"/>
        </pc:sldMkLst>
      </pc:sldChg>
      <pc:sldChg chg="add">
        <pc:chgData name="David Dillon" userId="69f874de28ae517d" providerId="LiveId" clId="{EC91D028-5DD9-4C26-86F7-8FD2FD5323C6}" dt="2023-04-02T05:43:57.853" v="2563"/>
        <pc:sldMkLst>
          <pc:docMk/>
          <pc:sldMk cId="410475738" sldId="289"/>
        </pc:sldMkLst>
      </pc:sldChg>
      <pc:sldChg chg="add">
        <pc:chgData name="David Dillon" userId="69f874de28ae517d" providerId="LiveId" clId="{EC91D028-5DD9-4C26-86F7-8FD2FD5323C6}" dt="2023-04-02T05:43:57.853" v="2563"/>
        <pc:sldMkLst>
          <pc:docMk/>
          <pc:sldMk cId="1632733783" sldId="290"/>
        </pc:sldMkLst>
      </pc:sldChg>
      <pc:sldChg chg="add">
        <pc:chgData name="David Dillon" userId="69f874de28ae517d" providerId="LiveId" clId="{EC91D028-5DD9-4C26-86F7-8FD2FD5323C6}" dt="2023-04-02T05:43:57.853" v="2563"/>
        <pc:sldMkLst>
          <pc:docMk/>
          <pc:sldMk cId="2720847458" sldId="291"/>
        </pc:sldMkLst>
      </pc:sldChg>
      <pc:sldChg chg="add">
        <pc:chgData name="David Dillon" userId="69f874de28ae517d" providerId="LiveId" clId="{EC91D028-5DD9-4C26-86F7-8FD2FD5323C6}" dt="2023-04-02T05:43:57.853" v="2563"/>
        <pc:sldMkLst>
          <pc:docMk/>
          <pc:sldMk cId="917865760" sldId="292"/>
        </pc:sldMkLst>
      </pc:sldChg>
      <pc:sldChg chg="add">
        <pc:chgData name="David Dillon" userId="69f874de28ae517d" providerId="LiveId" clId="{EC91D028-5DD9-4C26-86F7-8FD2FD5323C6}" dt="2023-04-02T05:43:57.853" v="2563"/>
        <pc:sldMkLst>
          <pc:docMk/>
          <pc:sldMk cId="1253231200" sldId="293"/>
        </pc:sldMkLst>
      </pc:sldChg>
      <pc:sldChg chg="add">
        <pc:chgData name="David Dillon" userId="69f874de28ae517d" providerId="LiveId" clId="{EC91D028-5DD9-4C26-86F7-8FD2FD5323C6}" dt="2023-04-02T05:43:57.853" v="2563"/>
        <pc:sldMkLst>
          <pc:docMk/>
          <pc:sldMk cId="4166780307" sldId="294"/>
        </pc:sldMkLst>
      </pc:sldChg>
    </pc:docChg>
  </pc:docChgLst>
  <pc:docChgLst>
    <pc:chgData name="David Dillon" userId="69f874de28ae517d" providerId="LiveId" clId="{E619630C-F80E-DC42-9FAC-47BAADA3FCA6}"/>
    <pc:docChg chg="custSel modSld">
      <pc:chgData name="David Dillon" userId="69f874de28ae517d" providerId="LiveId" clId="{E619630C-F80E-DC42-9FAC-47BAADA3FCA6}" dt="2023-04-02T15:41:27.030" v="39" actId="20577"/>
      <pc:docMkLst>
        <pc:docMk/>
      </pc:docMkLst>
      <pc:sldChg chg="modSp">
        <pc:chgData name="David Dillon" userId="69f874de28ae517d" providerId="LiveId" clId="{E619630C-F80E-DC42-9FAC-47BAADA3FCA6}" dt="2023-04-02T15:41:27.030" v="39" actId="20577"/>
        <pc:sldMkLst>
          <pc:docMk/>
          <pc:sldMk cId="3128173617" sldId="257"/>
        </pc:sldMkLst>
        <pc:spChg chg="mod">
          <ac:chgData name="David Dillon" userId="69f874de28ae517d" providerId="LiveId" clId="{E619630C-F80E-DC42-9FAC-47BAADA3FCA6}" dt="2023-04-02T15:40:53.673" v="2" actId="20577"/>
          <ac:spMkLst>
            <pc:docMk/>
            <pc:sldMk cId="3128173617" sldId="257"/>
            <ac:spMk id="2" creationId="{94E0FBC7-A8AB-F29D-877E-678EE73AE59E}"/>
          </ac:spMkLst>
        </pc:spChg>
        <pc:spChg chg="mod">
          <ac:chgData name="David Dillon" userId="69f874de28ae517d" providerId="LiveId" clId="{E619630C-F80E-DC42-9FAC-47BAADA3FCA6}" dt="2023-04-02T15:41:27.030" v="39" actId="20577"/>
          <ac:spMkLst>
            <pc:docMk/>
            <pc:sldMk cId="3128173617" sldId="257"/>
            <ac:spMk id="3" creationId="{BCDDA6FF-A95D-F6B5-0E2D-1058656102E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B3C347-8500-4141-B487-0016B931318F}" type="datetimeFigureOut">
              <a:rPr lang="en-US" smtClean="0"/>
              <a:t>4/2/2023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AF456A-E4A2-4F3B-B467-9681ADB8CF49}" type="slidenum">
              <a:rPr lang="en-US" smtClean="0"/>
              <a:t>‹#›</a:t>
            </a:fld>
            <a:endParaRPr lang="en-US"/>
          </a:p>
        </p:txBody>
      </p:sp>
    </p:spTree>
    <p:extLst>
      <p:ext uri="{BB962C8B-B14F-4D97-AF65-F5344CB8AC3E}">
        <p14:creationId xmlns:p14="http://schemas.microsoft.com/office/powerpoint/2010/main" val="4119948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5F9622-58C5-4811-89F2-30FF27A73DBF}" type="slidenum">
              <a:rPr lang="en-US" smtClean="0"/>
              <a:t>10</a:t>
            </a:fld>
            <a:endParaRPr lang="en-US"/>
          </a:p>
        </p:txBody>
      </p:sp>
    </p:spTree>
    <p:extLst>
      <p:ext uri="{BB962C8B-B14F-4D97-AF65-F5344CB8AC3E}">
        <p14:creationId xmlns:p14="http://schemas.microsoft.com/office/powerpoint/2010/main" val="265738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5F9622-58C5-4811-89F2-30FF27A73DBF}" type="slidenum">
              <a:rPr lang="en-US" smtClean="0"/>
              <a:t>14</a:t>
            </a:fld>
            <a:endParaRPr lang="en-US"/>
          </a:p>
        </p:txBody>
      </p:sp>
    </p:spTree>
    <p:extLst>
      <p:ext uri="{BB962C8B-B14F-4D97-AF65-F5344CB8AC3E}">
        <p14:creationId xmlns:p14="http://schemas.microsoft.com/office/powerpoint/2010/main" val="1411690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42452-F633-A32C-36A7-D13304F6143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DD46BB-8D5B-6673-CB7C-532C0CBCFC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CA625A-C2DA-1CAA-0A40-F31F990F2022}"/>
              </a:ext>
            </a:extLst>
          </p:cNvPr>
          <p:cNvSpPr>
            <a:spLocks noGrp="1"/>
          </p:cNvSpPr>
          <p:nvPr>
            <p:ph type="dt" sz="half" idx="10"/>
          </p:nvPr>
        </p:nvSpPr>
        <p:spPr/>
        <p:txBody>
          <a:bodyPr/>
          <a:lstStyle/>
          <a:p>
            <a:fld id="{FB0E50B6-DD7F-4C90-A708-0DDB910F84DD}" type="datetimeFigureOut">
              <a:rPr lang="en-US" smtClean="0"/>
              <a:t>4/2/2023</a:t>
            </a:fld>
            <a:endParaRPr lang="en-US"/>
          </a:p>
        </p:txBody>
      </p:sp>
      <p:sp>
        <p:nvSpPr>
          <p:cNvPr id="5" name="Footer Placeholder 4">
            <a:extLst>
              <a:ext uri="{FF2B5EF4-FFF2-40B4-BE49-F238E27FC236}">
                <a16:creationId xmlns:a16="http://schemas.microsoft.com/office/drawing/2014/main" id="{48FA9581-D911-A22E-3798-319E8518A7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E85841-1251-EA83-3CB1-D938024E888C}"/>
              </a:ext>
            </a:extLst>
          </p:cNvPr>
          <p:cNvSpPr>
            <a:spLocks noGrp="1"/>
          </p:cNvSpPr>
          <p:nvPr>
            <p:ph type="sldNum" sz="quarter" idx="12"/>
          </p:nvPr>
        </p:nvSpPr>
        <p:spPr/>
        <p:txBody>
          <a:bodyPr/>
          <a:lstStyle/>
          <a:p>
            <a:fld id="{C0EDA67A-6068-4209-9F99-E584C8C89E33}" type="slidenum">
              <a:rPr lang="en-US" smtClean="0"/>
              <a:t>‹#›</a:t>
            </a:fld>
            <a:endParaRPr lang="en-US"/>
          </a:p>
        </p:txBody>
      </p:sp>
    </p:spTree>
    <p:extLst>
      <p:ext uri="{BB962C8B-B14F-4D97-AF65-F5344CB8AC3E}">
        <p14:creationId xmlns:p14="http://schemas.microsoft.com/office/powerpoint/2010/main" val="3829343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5769B-E28E-1901-3C97-B9F393B629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60B5B1-5837-8DE2-BA2F-FB9C3B4D588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236017-09AF-0644-76AB-608B10D37DD4}"/>
              </a:ext>
            </a:extLst>
          </p:cNvPr>
          <p:cNvSpPr>
            <a:spLocks noGrp="1"/>
          </p:cNvSpPr>
          <p:nvPr>
            <p:ph type="dt" sz="half" idx="10"/>
          </p:nvPr>
        </p:nvSpPr>
        <p:spPr/>
        <p:txBody>
          <a:bodyPr/>
          <a:lstStyle/>
          <a:p>
            <a:fld id="{FB0E50B6-DD7F-4C90-A708-0DDB910F84DD}" type="datetimeFigureOut">
              <a:rPr lang="en-US" smtClean="0"/>
              <a:t>4/2/2023</a:t>
            </a:fld>
            <a:endParaRPr lang="en-US"/>
          </a:p>
        </p:txBody>
      </p:sp>
      <p:sp>
        <p:nvSpPr>
          <p:cNvPr id="5" name="Footer Placeholder 4">
            <a:extLst>
              <a:ext uri="{FF2B5EF4-FFF2-40B4-BE49-F238E27FC236}">
                <a16:creationId xmlns:a16="http://schemas.microsoft.com/office/drawing/2014/main" id="{B16ED1F5-7BE1-9FFE-BBED-AEA9D70C60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88B22B-0D9C-33B7-358A-C16C0AA902EB}"/>
              </a:ext>
            </a:extLst>
          </p:cNvPr>
          <p:cNvSpPr>
            <a:spLocks noGrp="1"/>
          </p:cNvSpPr>
          <p:nvPr>
            <p:ph type="sldNum" sz="quarter" idx="12"/>
          </p:nvPr>
        </p:nvSpPr>
        <p:spPr/>
        <p:txBody>
          <a:bodyPr/>
          <a:lstStyle/>
          <a:p>
            <a:fld id="{C0EDA67A-6068-4209-9F99-E584C8C89E33}" type="slidenum">
              <a:rPr lang="en-US" smtClean="0"/>
              <a:t>‹#›</a:t>
            </a:fld>
            <a:endParaRPr lang="en-US"/>
          </a:p>
        </p:txBody>
      </p:sp>
    </p:spTree>
    <p:extLst>
      <p:ext uri="{BB962C8B-B14F-4D97-AF65-F5344CB8AC3E}">
        <p14:creationId xmlns:p14="http://schemas.microsoft.com/office/powerpoint/2010/main" val="1620354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64FEFF-339E-7CAB-394A-9273A01624F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E87CD6-83EC-A5C1-E4A4-97243009611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9ED2AE-7374-73E1-F3C7-6C9B326825B0}"/>
              </a:ext>
            </a:extLst>
          </p:cNvPr>
          <p:cNvSpPr>
            <a:spLocks noGrp="1"/>
          </p:cNvSpPr>
          <p:nvPr>
            <p:ph type="dt" sz="half" idx="10"/>
          </p:nvPr>
        </p:nvSpPr>
        <p:spPr/>
        <p:txBody>
          <a:bodyPr/>
          <a:lstStyle/>
          <a:p>
            <a:fld id="{FB0E50B6-DD7F-4C90-A708-0DDB910F84DD}" type="datetimeFigureOut">
              <a:rPr lang="en-US" smtClean="0"/>
              <a:t>4/2/2023</a:t>
            </a:fld>
            <a:endParaRPr lang="en-US"/>
          </a:p>
        </p:txBody>
      </p:sp>
      <p:sp>
        <p:nvSpPr>
          <p:cNvPr id="5" name="Footer Placeholder 4">
            <a:extLst>
              <a:ext uri="{FF2B5EF4-FFF2-40B4-BE49-F238E27FC236}">
                <a16:creationId xmlns:a16="http://schemas.microsoft.com/office/drawing/2014/main" id="{553FE097-5C54-7C01-5B9F-FEB87F520E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7EA63A-1C49-50A7-F642-D56A6BDEC210}"/>
              </a:ext>
            </a:extLst>
          </p:cNvPr>
          <p:cNvSpPr>
            <a:spLocks noGrp="1"/>
          </p:cNvSpPr>
          <p:nvPr>
            <p:ph type="sldNum" sz="quarter" idx="12"/>
          </p:nvPr>
        </p:nvSpPr>
        <p:spPr/>
        <p:txBody>
          <a:bodyPr/>
          <a:lstStyle/>
          <a:p>
            <a:fld id="{C0EDA67A-6068-4209-9F99-E584C8C89E33}" type="slidenum">
              <a:rPr lang="en-US" smtClean="0"/>
              <a:t>‹#›</a:t>
            </a:fld>
            <a:endParaRPr lang="en-US"/>
          </a:p>
        </p:txBody>
      </p:sp>
    </p:spTree>
    <p:extLst>
      <p:ext uri="{BB962C8B-B14F-4D97-AF65-F5344CB8AC3E}">
        <p14:creationId xmlns:p14="http://schemas.microsoft.com/office/powerpoint/2010/main" val="2038562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182C9-9714-97BA-FBC7-952B783685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B44B3A-136C-0117-1FFF-05A07D8A1E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A3C15A-BE49-9894-1F89-831182C9CB1C}"/>
              </a:ext>
            </a:extLst>
          </p:cNvPr>
          <p:cNvSpPr>
            <a:spLocks noGrp="1"/>
          </p:cNvSpPr>
          <p:nvPr>
            <p:ph type="dt" sz="half" idx="10"/>
          </p:nvPr>
        </p:nvSpPr>
        <p:spPr/>
        <p:txBody>
          <a:bodyPr/>
          <a:lstStyle/>
          <a:p>
            <a:fld id="{FB0E50B6-DD7F-4C90-A708-0DDB910F84DD}" type="datetimeFigureOut">
              <a:rPr lang="en-US" smtClean="0"/>
              <a:t>4/2/2023</a:t>
            </a:fld>
            <a:endParaRPr lang="en-US"/>
          </a:p>
        </p:txBody>
      </p:sp>
      <p:sp>
        <p:nvSpPr>
          <p:cNvPr id="5" name="Footer Placeholder 4">
            <a:extLst>
              <a:ext uri="{FF2B5EF4-FFF2-40B4-BE49-F238E27FC236}">
                <a16:creationId xmlns:a16="http://schemas.microsoft.com/office/drawing/2014/main" id="{327003AF-9999-EE60-507F-CCF8F9EEDE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DC9331-FF4F-6FE9-4373-61F45C4F9D73}"/>
              </a:ext>
            </a:extLst>
          </p:cNvPr>
          <p:cNvSpPr>
            <a:spLocks noGrp="1"/>
          </p:cNvSpPr>
          <p:nvPr>
            <p:ph type="sldNum" sz="quarter" idx="12"/>
          </p:nvPr>
        </p:nvSpPr>
        <p:spPr/>
        <p:txBody>
          <a:bodyPr/>
          <a:lstStyle/>
          <a:p>
            <a:fld id="{C0EDA67A-6068-4209-9F99-E584C8C89E33}" type="slidenum">
              <a:rPr lang="en-US" smtClean="0"/>
              <a:t>‹#›</a:t>
            </a:fld>
            <a:endParaRPr lang="en-US"/>
          </a:p>
        </p:txBody>
      </p:sp>
    </p:spTree>
    <p:extLst>
      <p:ext uri="{BB962C8B-B14F-4D97-AF65-F5344CB8AC3E}">
        <p14:creationId xmlns:p14="http://schemas.microsoft.com/office/powerpoint/2010/main" val="1200855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AC29B-524B-8230-FBA0-0584D28E17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6634F5-4FF6-4811-D785-0938AB927F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BD15B3-4F22-B6A9-0D29-3D11C01FD8DE}"/>
              </a:ext>
            </a:extLst>
          </p:cNvPr>
          <p:cNvSpPr>
            <a:spLocks noGrp="1"/>
          </p:cNvSpPr>
          <p:nvPr>
            <p:ph type="dt" sz="half" idx="10"/>
          </p:nvPr>
        </p:nvSpPr>
        <p:spPr/>
        <p:txBody>
          <a:bodyPr/>
          <a:lstStyle/>
          <a:p>
            <a:fld id="{FB0E50B6-DD7F-4C90-A708-0DDB910F84DD}" type="datetimeFigureOut">
              <a:rPr lang="en-US" smtClean="0"/>
              <a:t>4/2/2023</a:t>
            </a:fld>
            <a:endParaRPr lang="en-US"/>
          </a:p>
        </p:txBody>
      </p:sp>
      <p:sp>
        <p:nvSpPr>
          <p:cNvPr id="5" name="Footer Placeholder 4">
            <a:extLst>
              <a:ext uri="{FF2B5EF4-FFF2-40B4-BE49-F238E27FC236}">
                <a16:creationId xmlns:a16="http://schemas.microsoft.com/office/drawing/2014/main" id="{6912F323-5F37-8CA4-9DFA-5829AB7ABA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31FC0C-63BF-EC49-DDEC-3E0DCF0E5AF3}"/>
              </a:ext>
            </a:extLst>
          </p:cNvPr>
          <p:cNvSpPr>
            <a:spLocks noGrp="1"/>
          </p:cNvSpPr>
          <p:nvPr>
            <p:ph type="sldNum" sz="quarter" idx="12"/>
          </p:nvPr>
        </p:nvSpPr>
        <p:spPr/>
        <p:txBody>
          <a:bodyPr/>
          <a:lstStyle/>
          <a:p>
            <a:fld id="{C0EDA67A-6068-4209-9F99-E584C8C89E33}" type="slidenum">
              <a:rPr lang="en-US" smtClean="0"/>
              <a:t>‹#›</a:t>
            </a:fld>
            <a:endParaRPr lang="en-US"/>
          </a:p>
        </p:txBody>
      </p:sp>
    </p:spTree>
    <p:extLst>
      <p:ext uri="{BB962C8B-B14F-4D97-AF65-F5344CB8AC3E}">
        <p14:creationId xmlns:p14="http://schemas.microsoft.com/office/powerpoint/2010/main" val="1805190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64C0B-211D-9D40-260A-7930FB2145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DFD1A7-46CA-4285-235C-4B99E52A4B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B261DDC-4181-355C-964C-FC3D4F93AA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0417BB-22DA-8C38-6A6F-C40CD8C53A9A}"/>
              </a:ext>
            </a:extLst>
          </p:cNvPr>
          <p:cNvSpPr>
            <a:spLocks noGrp="1"/>
          </p:cNvSpPr>
          <p:nvPr>
            <p:ph type="dt" sz="half" idx="10"/>
          </p:nvPr>
        </p:nvSpPr>
        <p:spPr/>
        <p:txBody>
          <a:bodyPr/>
          <a:lstStyle/>
          <a:p>
            <a:fld id="{FB0E50B6-DD7F-4C90-A708-0DDB910F84DD}" type="datetimeFigureOut">
              <a:rPr lang="en-US" smtClean="0"/>
              <a:t>4/2/2023</a:t>
            </a:fld>
            <a:endParaRPr lang="en-US"/>
          </a:p>
        </p:txBody>
      </p:sp>
      <p:sp>
        <p:nvSpPr>
          <p:cNvPr id="6" name="Footer Placeholder 5">
            <a:extLst>
              <a:ext uri="{FF2B5EF4-FFF2-40B4-BE49-F238E27FC236}">
                <a16:creationId xmlns:a16="http://schemas.microsoft.com/office/drawing/2014/main" id="{45054B76-4A4C-4B2E-D65C-850D61F365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7A9F6C-3790-992D-FD2A-F416E0E0FA48}"/>
              </a:ext>
            </a:extLst>
          </p:cNvPr>
          <p:cNvSpPr>
            <a:spLocks noGrp="1"/>
          </p:cNvSpPr>
          <p:nvPr>
            <p:ph type="sldNum" sz="quarter" idx="12"/>
          </p:nvPr>
        </p:nvSpPr>
        <p:spPr/>
        <p:txBody>
          <a:bodyPr/>
          <a:lstStyle/>
          <a:p>
            <a:fld id="{C0EDA67A-6068-4209-9F99-E584C8C89E33}" type="slidenum">
              <a:rPr lang="en-US" smtClean="0"/>
              <a:t>‹#›</a:t>
            </a:fld>
            <a:endParaRPr lang="en-US"/>
          </a:p>
        </p:txBody>
      </p:sp>
    </p:spTree>
    <p:extLst>
      <p:ext uri="{BB962C8B-B14F-4D97-AF65-F5344CB8AC3E}">
        <p14:creationId xmlns:p14="http://schemas.microsoft.com/office/powerpoint/2010/main" val="2052835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30C6A-3A3A-06D9-3514-F398B9B6E1B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F2EA89-92C6-0FCE-379D-76DC66FED4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0CC1FA-8328-9C8A-F130-90A51960ACD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155986-7C0B-E819-5806-ECF54E4727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C2DA0F-5AAC-DDDF-D7FC-82A754D8749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727CAE-EAB6-8AFC-EFCF-15D8B8E97C6B}"/>
              </a:ext>
            </a:extLst>
          </p:cNvPr>
          <p:cNvSpPr>
            <a:spLocks noGrp="1"/>
          </p:cNvSpPr>
          <p:nvPr>
            <p:ph type="dt" sz="half" idx="10"/>
          </p:nvPr>
        </p:nvSpPr>
        <p:spPr/>
        <p:txBody>
          <a:bodyPr/>
          <a:lstStyle/>
          <a:p>
            <a:fld id="{FB0E50B6-DD7F-4C90-A708-0DDB910F84DD}" type="datetimeFigureOut">
              <a:rPr lang="en-US" smtClean="0"/>
              <a:t>4/2/2023</a:t>
            </a:fld>
            <a:endParaRPr lang="en-US"/>
          </a:p>
        </p:txBody>
      </p:sp>
      <p:sp>
        <p:nvSpPr>
          <p:cNvPr id="8" name="Footer Placeholder 7">
            <a:extLst>
              <a:ext uri="{FF2B5EF4-FFF2-40B4-BE49-F238E27FC236}">
                <a16:creationId xmlns:a16="http://schemas.microsoft.com/office/drawing/2014/main" id="{04BD9572-5134-7FC2-A613-7215722328E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8D480BC-38EF-0439-DB78-85EB5A9C8023}"/>
              </a:ext>
            </a:extLst>
          </p:cNvPr>
          <p:cNvSpPr>
            <a:spLocks noGrp="1"/>
          </p:cNvSpPr>
          <p:nvPr>
            <p:ph type="sldNum" sz="quarter" idx="12"/>
          </p:nvPr>
        </p:nvSpPr>
        <p:spPr/>
        <p:txBody>
          <a:bodyPr/>
          <a:lstStyle/>
          <a:p>
            <a:fld id="{C0EDA67A-6068-4209-9F99-E584C8C89E33}" type="slidenum">
              <a:rPr lang="en-US" smtClean="0"/>
              <a:t>‹#›</a:t>
            </a:fld>
            <a:endParaRPr lang="en-US"/>
          </a:p>
        </p:txBody>
      </p:sp>
    </p:spTree>
    <p:extLst>
      <p:ext uri="{BB962C8B-B14F-4D97-AF65-F5344CB8AC3E}">
        <p14:creationId xmlns:p14="http://schemas.microsoft.com/office/powerpoint/2010/main" val="2289094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2D9C7-105A-8D2F-7B6C-9528B11A450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4926BC-EB93-59CE-DD34-835363C3FD5C}"/>
              </a:ext>
            </a:extLst>
          </p:cNvPr>
          <p:cNvSpPr>
            <a:spLocks noGrp="1"/>
          </p:cNvSpPr>
          <p:nvPr>
            <p:ph type="dt" sz="half" idx="10"/>
          </p:nvPr>
        </p:nvSpPr>
        <p:spPr/>
        <p:txBody>
          <a:bodyPr/>
          <a:lstStyle/>
          <a:p>
            <a:fld id="{FB0E50B6-DD7F-4C90-A708-0DDB910F84DD}" type="datetimeFigureOut">
              <a:rPr lang="en-US" smtClean="0"/>
              <a:t>4/2/2023</a:t>
            </a:fld>
            <a:endParaRPr lang="en-US"/>
          </a:p>
        </p:txBody>
      </p:sp>
      <p:sp>
        <p:nvSpPr>
          <p:cNvPr id="4" name="Footer Placeholder 3">
            <a:extLst>
              <a:ext uri="{FF2B5EF4-FFF2-40B4-BE49-F238E27FC236}">
                <a16:creationId xmlns:a16="http://schemas.microsoft.com/office/drawing/2014/main" id="{8C6B8C7E-929B-8E81-2F89-7257D2D4B50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9BAC9D-4CE9-21FD-F395-09A50D0548D4}"/>
              </a:ext>
            </a:extLst>
          </p:cNvPr>
          <p:cNvSpPr>
            <a:spLocks noGrp="1"/>
          </p:cNvSpPr>
          <p:nvPr>
            <p:ph type="sldNum" sz="quarter" idx="12"/>
          </p:nvPr>
        </p:nvSpPr>
        <p:spPr/>
        <p:txBody>
          <a:bodyPr/>
          <a:lstStyle/>
          <a:p>
            <a:fld id="{C0EDA67A-6068-4209-9F99-E584C8C89E33}" type="slidenum">
              <a:rPr lang="en-US" smtClean="0"/>
              <a:t>‹#›</a:t>
            </a:fld>
            <a:endParaRPr lang="en-US"/>
          </a:p>
        </p:txBody>
      </p:sp>
    </p:spTree>
    <p:extLst>
      <p:ext uri="{BB962C8B-B14F-4D97-AF65-F5344CB8AC3E}">
        <p14:creationId xmlns:p14="http://schemas.microsoft.com/office/powerpoint/2010/main" val="1748601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1A37DD-3022-E08C-929A-3845CC512356}"/>
              </a:ext>
            </a:extLst>
          </p:cNvPr>
          <p:cNvSpPr>
            <a:spLocks noGrp="1"/>
          </p:cNvSpPr>
          <p:nvPr>
            <p:ph type="dt" sz="half" idx="10"/>
          </p:nvPr>
        </p:nvSpPr>
        <p:spPr/>
        <p:txBody>
          <a:bodyPr/>
          <a:lstStyle/>
          <a:p>
            <a:fld id="{FB0E50B6-DD7F-4C90-A708-0DDB910F84DD}" type="datetimeFigureOut">
              <a:rPr lang="en-US" smtClean="0"/>
              <a:t>4/2/2023</a:t>
            </a:fld>
            <a:endParaRPr lang="en-US"/>
          </a:p>
        </p:txBody>
      </p:sp>
      <p:sp>
        <p:nvSpPr>
          <p:cNvPr id="3" name="Footer Placeholder 2">
            <a:extLst>
              <a:ext uri="{FF2B5EF4-FFF2-40B4-BE49-F238E27FC236}">
                <a16:creationId xmlns:a16="http://schemas.microsoft.com/office/drawing/2014/main" id="{1F5EBF24-71C5-CF4A-3B18-2341193190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029F8C-368B-B695-BBC6-363D21D59441}"/>
              </a:ext>
            </a:extLst>
          </p:cNvPr>
          <p:cNvSpPr>
            <a:spLocks noGrp="1"/>
          </p:cNvSpPr>
          <p:nvPr>
            <p:ph type="sldNum" sz="quarter" idx="12"/>
          </p:nvPr>
        </p:nvSpPr>
        <p:spPr/>
        <p:txBody>
          <a:bodyPr/>
          <a:lstStyle/>
          <a:p>
            <a:fld id="{C0EDA67A-6068-4209-9F99-E584C8C89E33}" type="slidenum">
              <a:rPr lang="en-US" smtClean="0"/>
              <a:t>‹#›</a:t>
            </a:fld>
            <a:endParaRPr lang="en-US"/>
          </a:p>
        </p:txBody>
      </p:sp>
    </p:spTree>
    <p:extLst>
      <p:ext uri="{BB962C8B-B14F-4D97-AF65-F5344CB8AC3E}">
        <p14:creationId xmlns:p14="http://schemas.microsoft.com/office/powerpoint/2010/main" val="1364818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DF636-9F7F-B8D4-D6F8-5C1BB84F65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2DB32E6-89BD-950F-31D8-C02625AE2A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8117AC-5183-4A57-4D51-C19357207E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9612EF-B13C-F71C-6B27-E387B503C9BD}"/>
              </a:ext>
            </a:extLst>
          </p:cNvPr>
          <p:cNvSpPr>
            <a:spLocks noGrp="1"/>
          </p:cNvSpPr>
          <p:nvPr>
            <p:ph type="dt" sz="half" idx="10"/>
          </p:nvPr>
        </p:nvSpPr>
        <p:spPr/>
        <p:txBody>
          <a:bodyPr/>
          <a:lstStyle/>
          <a:p>
            <a:fld id="{FB0E50B6-DD7F-4C90-A708-0DDB910F84DD}" type="datetimeFigureOut">
              <a:rPr lang="en-US" smtClean="0"/>
              <a:t>4/2/2023</a:t>
            </a:fld>
            <a:endParaRPr lang="en-US"/>
          </a:p>
        </p:txBody>
      </p:sp>
      <p:sp>
        <p:nvSpPr>
          <p:cNvPr id="6" name="Footer Placeholder 5">
            <a:extLst>
              <a:ext uri="{FF2B5EF4-FFF2-40B4-BE49-F238E27FC236}">
                <a16:creationId xmlns:a16="http://schemas.microsoft.com/office/drawing/2014/main" id="{DD904E33-849F-FD7E-045F-2C31A4F5AE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9B1142-127B-8691-02B9-3AA38DDBEE35}"/>
              </a:ext>
            </a:extLst>
          </p:cNvPr>
          <p:cNvSpPr>
            <a:spLocks noGrp="1"/>
          </p:cNvSpPr>
          <p:nvPr>
            <p:ph type="sldNum" sz="quarter" idx="12"/>
          </p:nvPr>
        </p:nvSpPr>
        <p:spPr/>
        <p:txBody>
          <a:bodyPr/>
          <a:lstStyle/>
          <a:p>
            <a:fld id="{C0EDA67A-6068-4209-9F99-E584C8C89E33}" type="slidenum">
              <a:rPr lang="en-US" smtClean="0"/>
              <a:t>‹#›</a:t>
            </a:fld>
            <a:endParaRPr lang="en-US"/>
          </a:p>
        </p:txBody>
      </p:sp>
    </p:spTree>
    <p:extLst>
      <p:ext uri="{BB962C8B-B14F-4D97-AF65-F5344CB8AC3E}">
        <p14:creationId xmlns:p14="http://schemas.microsoft.com/office/powerpoint/2010/main" val="2135576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59D14-AD7F-4E12-E144-D1584D4C39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27AABE2-61E0-9551-2190-DE0A93EA0C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3E0F527-0B2F-31AD-D91A-ECF028B7C4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866930-BB14-258B-3709-63C95B0C9A4B}"/>
              </a:ext>
            </a:extLst>
          </p:cNvPr>
          <p:cNvSpPr>
            <a:spLocks noGrp="1"/>
          </p:cNvSpPr>
          <p:nvPr>
            <p:ph type="dt" sz="half" idx="10"/>
          </p:nvPr>
        </p:nvSpPr>
        <p:spPr/>
        <p:txBody>
          <a:bodyPr/>
          <a:lstStyle/>
          <a:p>
            <a:fld id="{FB0E50B6-DD7F-4C90-A708-0DDB910F84DD}" type="datetimeFigureOut">
              <a:rPr lang="en-US" smtClean="0"/>
              <a:t>4/2/2023</a:t>
            </a:fld>
            <a:endParaRPr lang="en-US"/>
          </a:p>
        </p:txBody>
      </p:sp>
      <p:sp>
        <p:nvSpPr>
          <p:cNvPr id="6" name="Footer Placeholder 5">
            <a:extLst>
              <a:ext uri="{FF2B5EF4-FFF2-40B4-BE49-F238E27FC236}">
                <a16:creationId xmlns:a16="http://schemas.microsoft.com/office/drawing/2014/main" id="{A9F6895B-204C-5B8D-A2CF-4F8F96554B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FBF0E4-3B52-CD50-17F1-3A13D49F7E83}"/>
              </a:ext>
            </a:extLst>
          </p:cNvPr>
          <p:cNvSpPr>
            <a:spLocks noGrp="1"/>
          </p:cNvSpPr>
          <p:nvPr>
            <p:ph type="sldNum" sz="quarter" idx="12"/>
          </p:nvPr>
        </p:nvSpPr>
        <p:spPr/>
        <p:txBody>
          <a:bodyPr/>
          <a:lstStyle/>
          <a:p>
            <a:fld id="{C0EDA67A-6068-4209-9F99-E584C8C89E33}" type="slidenum">
              <a:rPr lang="en-US" smtClean="0"/>
              <a:t>‹#›</a:t>
            </a:fld>
            <a:endParaRPr lang="en-US"/>
          </a:p>
        </p:txBody>
      </p:sp>
    </p:spTree>
    <p:extLst>
      <p:ext uri="{BB962C8B-B14F-4D97-AF65-F5344CB8AC3E}">
        <p14:creationId xmlns:p14="http://schemas.microsoft.com/office/powerpoint/2010/main" val="717166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D94D6E-E702-BEFE-4163-10C2F25F58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B1F878C-E2C5-23D5-BF66-F7033A7E01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310319-2717-00CC-AB73-366EBB6863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0E50B6-DD7F-4C90-A708-0DDB910F84DD}" type="datetimeFigureOut">
              <a:rPr lang="en-US" smtClean="0"/>
              <a:t>4/2/2023</a:t>
            </a:fld>
            <a:endParaRPr lang="en-US"/>
          </a:p>
        </p:txBody>
      </p:sp>
      <p:sp>
        <p:nvSpPr>
          <p:cNvPr id="5" name="Footer Placeholder 4">
            <a:extLst>
              <a:ext uri="{FF2B5EF4-FFF2-40B4-BE49-F238E27FC236}">
                <a16:creationId xmlns:a16="http://schemas.microsoft.com/office/drawing/2014/main" id="{CDAFBA33-D301-15DF-C6DE-6C24EF72C3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89D9D7C-6B3C-B666-32F8-362DD63924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EDA67A-6068-4209-9F99-E584C8C89E33}" type="slidenum">
              <a:rPr lang="en-US" smtClean="0"/>
              <a:t>‹#›</a:t>
            </a:fld>
            <a:endParaRPr lang="en-US"/>
          </a:p>
        </p:txBody>
      </p:sp>
    </p:spTree>
    <p:extLst>
      <p:ext uri="{BB962C8B-B14F-4D97-AF65-F5344CB8AC3E}">
        <p14:creationId xmlns:p14="http://schemas.microsoft.com/office/powerpoint/2010/main" val="37818632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 /><Relationship Id="rId1" Type="http://schemas.openxmlformats.org/officeDocument/2006/relationships/slideLayout" Target="../slideLayouts/slideLayout7.xml" /></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2.xml.rels><?xml version="1.0" encoding="UTF-8" standalone="yes"?>
<Relationships xmlns="http://schemas.openxmlformats.org/package/2006/relationships"><Relationship Id="rId2" Type="http://schemas.openxmlformats.org/officeDocument/2006/relationships/image" Target="../media/image9.png" /><Relationship Id="rId1" Type="http://schemas.openxmlformats.org/officeDocument/2006/relationships/slideLayout" Target="../slideLayouts/slideLayout7.xml" /></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4.xml.rels><?xml version="1.0" encoding="UTF-8" standalone="yes"?>
<Relationships xmlns="http://schemas.openxmlformats.org/package/2006/relationships"><Relationship Id="rId3" Type="http://schemas.openxmlformats.org/officeDocument/2006/relationships/image" Target="../media/image10.jpeg" /><Relationship Id="rId2" Type="http://schemas.openxmlformats.org/officeDocument/2006/relationships/notesSlide" Target="../notesSlides/notesSlide2.xml" /><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2" Type="http://schemas.openxmlformats.org/officeDocument/2006/relationships/image" Target="../media/image9.png" /><Relationship Id="rId1" Type="http://schemas.openxmlformats.org/officeDocument/2006/relationships/slideLayout" Target="../slideLayouts/slideLayout7.xml" /></Relationships>
</file>

<file path=ppt/slides/_rels/slide16.xml.rels><?xml version="1.0" encoding="UTF-8" standalone="yes"?>
<Relationships xmlns="http://schemas.openxmlformats.org/package/2006/relationships"><Relationship Id="rId2" Type="http://schemas.openxmlformats.org/officeDocument/2006/relationships/image" Target="../media/image11.png" /><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18.xml.rels><?xml version="1.0" encoding="UTF-8" standalone="yes"?>
<Relationships xmlns="http://schemas.openxmlformats.org/package/2006/relationships"><Relationship Id="rId2" Type="http://schemas.openxmlformats.org/officeDocument/2006/relationships/image" Target="../media/image12.png" /><Relationship Id="rId1" Type="http://schemas.openxmlformats.org/officeDocument/2006/relationships/slideLayout" Target="../slideLayouts/slideLayout7.xml" /></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 /></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20.xml.rels><?xml version="1.0" encoding="UTF-8" standalone="yes"?>
<Relationships xmlns="http://schemas.openxmlformats.org/package/2006/relationships"><Relationship Id="rId2" Type="http://schemas.openxmlformats.org/officeDocument/2006/relationships/image" Target="../media/image13.png" /><Relationship Id="rId1" Type="http://schemas.openxmlformats.org/officeDocument/2006/relationships/slideLayout" Target="../slideLayouts/slideLayout7.xml" /></Relationships>
</file>

<file path=ppt/slides/_rels/slide21.xml.rels><?xml version="1.0" encoding="UTF-8" standalone="yes"?>
<Relationships xmlns="http://schemas.openxmlformats.org/package/2006/relationships"><Relationship Id="rId2" Type="http://schemas.openxmlformats.org/officeDocument/2006/relationships/image" Target="../media/image14.png" /><Relationship Id="rId1" Type="http://schemas.openxmlformats.org/officeDocument/2006/relationships/slideLayout" Target="../slideLayouts/slideLayout7.xml" /></Relationships>
</file>

<file path=ppt/slides/_rels/slide22.xml.rels><?xml version="1.0" encoding="UTF-8" standalone="yes"?>
<Relationships xmlns="http://schemas.openxmlformats.org/package/2006/relationships"><Relationship Id="rId3" Type="http://schemas.openxmlformats.org/officeDocument/2006/relationships/image" Target="../media/image16.png" /><Relationship Id="rId2" Type="http://schemas.openxmlformats.org/officeDocument/2006/relationships/image" Target="../media/image15.png" /><Relationship Id="rId1" Type="http://schemas.openxmlformats.org/officeDocument/2006/relationships/slideLayout" Target="../slideLayouts/slideLayout4.xml" /><Relationship Id="rId4" Type="http://schemas.openxmlformats.org/officeDocument/2006/relationships/image" Target="../media/image17.png" /></Relationships>
</file>

<file path=ppt/slides/_rels/slide23.xml.rels><?xml version="1.0" encoding="UTF-8" standalone="yes"?>
<Relationships xmlns="http://schemas.openxmlformats.org/package/2006/relationships"><Relationship Id="rId2" Type="http://schemas.openxmlformats.org/officeDocument/2006/relationships/image" Target="../media/image18.png" /><Relationship Id="rId1" Type="http://schemas.openxmlformats.org/officeDocument/2006/relationships/slideLayout" Target="../slideLayouts/slideLayout2.xml" /></Relationships>
</file>

<file path=ppt/slides/_rels/slide24.xml.rels><?xml version="1.0" encoding="UTF-8" standalone="yes"?>
<Relationships xmlns="http://schemas.openxmlformats.org/package/2006/relationships"><Relationship Id="rId2" Type="http://schemas.openxmlformats.org/officeDocument/2006/relationships/image" Target="../media/image19.jpeg" /><Relationship Id="rId1" Type="http://schemas.openxmlformats.org/officeDocument/2006/relationships/slideLayout" Target="../slideLayouts/slideLayout2.xml" /></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3.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image" Target="../media/image1.png" /><Relationship Id="rId1" Type="http://schemas.openxmlformats.org/officeDocument/2006/relationships/slideLayout" Target="../slideLayouts/slideLayout7.xml" /><Relationship Id="rId4" Type="http://schemas.openxmlformats.org/officeDocument/2006/relationships/image" Target="../media/image3.png" /></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5.xml.rels><?xml version="1.0" encoding="UTF-8" standalone="yes"?>
<Relationships xmlns="http://schemas.openxmlformats.org/package/2006/relationships"><Relationship Id="rId3" Type="http://schemas.openxmlformats.org/officeDocument/2006/relationships/image" Target="../media/image4.jpeg" /><Relationship Id="rId2" Type="http://schemas.openxmlformats.org/officeDocument/2006/relationships/slideLayout" Target="../slideLayouts/slideLayout7.xml" /><Relationship Id="rId1" Type="http://schemas.openxmlformats.org/officeDocument/2006/relationships/video" Target="https://www.youtube.com/embed/PnIoffCCyBI?feature=oembed" TargetMode="External" /><Relationship Id="rId4" Type="http://schemas.openxmlformats.org/officeDocument/2006/relationships/image" Target="../media/image5.png" /></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7.xml.rels><?xml version="1.0" encoding="UTF-8" standalone="yes"?>
<Relationships xmlns="http://schemas.openxmlformats.org/package/2006/relationships"><Relationship Id="rId3" Type="http://schemas.openxmlformats.org/officeDocument/2006/relationships/image" Target="../media/image7.png" /><Relationship Id="rId2" Type="http://schemas.openxmlformats.org/officeDocument/2006/relationships/image" Target="../media/image6.png" /><Relationship Id="rId1" Type="http://schemas.openxmlformats.org/officeDocument/2006/relationships/slideLayout" Target="../slideLayouts/slideLayout7.xml" /><Relationship Id="rId4" Type="http://schemas.openxmlformats.org/officeDocument/2006/relationships/image" Target="../media/image8.png" /></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0FBC7-A8AB-F29D-877E-678EE73AE59E}"/>
              </a:ext>
            </a:extLst>
          </p:cNvPr>
          <p:cNvSpPr>
            <a:spLocks noGrp="1"/>
          </p:cNvSpPr>
          <p:nvPr>
            <p:ph type="ctrTitle"/>
          </p:nvPr>
        </p:nvSpPr>
        <p:spPr>
          <a:xfrm>
            <a:off x="1524000" y="0"/>
            <a:ext cx="9144000" cy="2387600"/>
          </a:xfrm>
        </p:spPr>
        <p:txBody>
          <a:bodyPr/>
          <a:lstStyle/>
          <a:p>
            <a:r>
              <a:rPr lang="en-US" dirty="0"/>
              <a:t>OT Timeline Week 5</a:t>
            </a:r>
          </a:p>
        </p:txBody>
      </p:sp>
      <p:sp>
        <p:nvSpPr>
          <p:cNvPr id="3" name="Subtitle 2">
            <a:extLst>
              <a:ext uri="{FF2B5EF4-FFF2-40B4-BE49-F238E27FC236}">
                <a16:creationId xmlns:a16="http://schemas.microsoft.com/office/drawing/2014/main" id="{BCDDA6FF-A95D-F6B5-0E2D-1058656102E1}"/>
              </a:ext>
            </a:extLst>
          </p:cNvPr>
          <p:cNvSpPr>
            <a:spLocks noGrp="1"/>
          </p:cNvSpPr>
          <p:nvPr>
            <p:ph type="subTitle" idx="1"/>
          </p:nvPr>
        </p:nvSpPr>
        <p:spPr>
          <a:xfrm>
            <a:off x="1524000" y="2524010"/>
            <a:ext cx="9144000" cy="1655762"/>
          </a:xfrm>
        </p:spPr>
        <p:txBody>
          <a:bodyPr/>
          <a:lstStyle/>
          <a:p>
            <a:r>
              <a:rPr lang="en-US" dirty="0"/>
              <a:t>Divided Kingdom – Israel</a:t>
            </a:r>
          </a:p>
          <a:p>
            <a:r>
              <a:rPr lang="en-US" dirty="0"/>
              <a:t>931 BC – 722 BC</a:t>
            </a:r>
          </a:p>
        </p:txBody>
      </p:sp>
      <p:sp>
        <p:nvSpPr>
          <p:cNvPr id="4" name="TextBox 3">
            <a:extLst>
              <a:ext uri="{FF2B5EF4-FFF2-40B4-BE49-F238E27FC236}">
                <a16:creationId xmlns:a16="http://schemas.microsoft.com/office/drawing/2014/main" id="{9C1A7B61-9F70-2673-0F9C-1D92A54AC810}"/>
              </a:ext>
            </a:extLst>
          </p:cNvPr>
          <p:cNvSpPr txBox="1"/>
          <p:nvPr/>
        </p:nvSpPr>
        <p:spPr>
          <a:xfrm>
            <a:off x="5431651" y="3580598"/>
            <a:ext cx="1328697" cy="2308324"/>
          </a:xfrm>
          <a:prstGeom prst="rect">
            <a:avLst/>
          </a:prstGeom>
          <a:noFill/>
        </p:spPr>
        <p:txBody>
          <a:bodyPr wrap="none" rtlCol="0">
            <a:spAutoFit/>
          </a:bodyPr>
          <a:lstStyle/>
          <a:p>
            <a:r>
              <a:rPr lang="en-US" dirty="0"/>
              <a:t>1 Kings</a:t>
            </a:r>
          </a:p>
          <a:p>
            <a:r>
              <a:rPr lang="en-US" dirty="0"/>
              <a:t>2 Kings</a:t>
            </a:r>
          </a:p>
          <a:p>
            <a:r>
              <a:rPr lang="en-US" dirty="0"/>
              <a:t>2 Chronicles</a:t>
            </a:r>
          </a:p>
          <a:p>
            <a:r>
              <a:rPr lang="en-US" dirty="0"/>
              <a:t>Jonah</a:t>
            </a:r>
          </a:p>
          <a:p>
            <a:r>
              <a:rPr lang="en-US" dirty="0"/>
              <a:t>Amos</a:t>
            </a:r>
          </a:p>
          <a:p>
            <a:r>
              <a:rPr lang="en-US" dirty="0"/>
              <a:t>Hosea</a:t>
            </a:r>
          </a:p>
          <a:p>
            <a:r>
              <a:rPr lang="en-US" dirty="0"/>
              <a:t>Isaiah</a:t>
            </a:r>
          </a:p>
          <a:p>
            <a:r>
              <a:rPr lang="en-US" dirty="0"/>
              <a:t>Micah</a:t>
            </a:r>
          </a:p>
        </p:txBody>
      </p:sp>
    </p:spTree>
    <p:extLst>
      <p:ext uri="{BB962C8B-B14F-4D97-AF65-F5344CB8AC3E}">
        <p14:creationId xmlns:p14="http://schemas.microsoft.com/office/powerpoint/2010/main" val="31281736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A33F65-22B4-3AEA-7130-BFF248F00576}"/>
              </a:ext>
            </a:extLst>
          </p:cNvPr>
          <p:cNvSpPr txBox="1"/>
          <p:nvPr/>
        </p:nvSpPr>
        <p:spPr>
          <a:xfrm>
            <a:off x="6465651" y="295501"/>
            <a:ext cx="5726349" cy="923330"/>
          </a:xfrm>
          <a:prstGeom prst="rect">
            <a:avLst/>
          </a:prstGeom>
          <a:noFill/>
        </p:spPr>
        <p:txBody>
          <a:bodyPr wrap="square" rtlCol="0">
            <a:spAutoFit/>
          </a:bodyPr>
          <a:lstStyle/>
          <a:p>
            <a:r>
              <a:rPr lang="en-US" sz="5400" dirty="0"/>
              <a:t>1</a:t>
            </a:r>
            <a:r>
              <a:rPr lang="en-US" sz="5400" baseline="30000" dirty="0"/>
              <a:t>st</a:t>
            </a:r>
            <a:r>
              <a:rPr lang="en-US" sz="5400" dirty="0"/>
              <a:t> &amp; 2</a:t>
            </a:r>
            <a:r>
              <a:rPr lang="en-US" sz="5400" baseline="30000" dirty="0"/>
              <a:t>nd</a:t>
            </a:r>
            <a:r>
              <a:rPr lang="en-US" sz="5400" dirty="0"/>
              <a:t> Chronicles</a:t>
            </a:r>
          </a:p>
        </p:txBody>
      </p:sp>
      <p:cxnSp>
        <p:nvCxnSpPr>
          <p:cNvPr id="4" name="Straight Connector 3">
            <a:extLst>
              <a:ext uri="{FF2B5EF4-FFF2-40B4-BE49-F238E27FC236}">
                <a16:creationId xmlns:a16="http://schemas.microsoft.com/office/drawing/2014/main" id="{A4678A97-BE40-FD08-6462-E46DF33EF974}"/>
              </a:ext>
            </a:extLst>
          </p:cNvPr>
          <p:cNvCxnSpPr>
            <a:cxnSpLocks/>
          </p:cNvCxnSpPr>
          <p:nvPr/>
        </p:nvCxnSpPr>
        <p:spPr>
          <a:xfrm>
            <a:off x="5743575" y="134331"/>
            <a:ext cx="0" cy="6589337"/>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15E4652-E078-5A15-B98D-22509ABCE6BF}"/>
              </a:ext>
            </a:extLst>
          </p:cNvPr>
          <p:cNvSpPr txBox="1"/>
          <p:nvPr/>
        </p:nvSpPr>
        <p:spPr>
          <a:xfrm>
            <a:off x="815709" y="193818"/>
            <a:ext cx="4223019" cy="923330"/>
          </a:xfrm>
          <a:prstGeom prst="rect">
            <a:avLst/>
          </a:prstGeom>
          <a:noFill/>
        </p:spPr>
        <p:txBody>
          <a:bodyPr wrap="square" rtlCol="0">
            <a:spAutoFit/>
          </a:bodyPr>
          <a:lstStyle/>
          <a:p>
            <a:r>
              <a:rPr lang="en-US" sz="5400" dirty="0"/>
              <a:t>1</a:t>
            </a:r>
            <a:r>
              <a:rPr lang="en-US" sz="5400" baseline="30000" dirty="0"/>
              <a:t>st</a:t>
            </a:r>
            <a:r>
              <a:rPr lang="en-US" sz="5400" dirty="0"/>
              <a:t> &amp; 2</a:t>
            </a:r>
            <a:r>
              <a:rPr lang="en-US" sz="5400" baseline="30000" dirty="0"/>
              <a:t>nd</a:t>
            </a:r>
            <a:r>
              <a:rPr lang="en-US" sz="5400" dirty="0"/>
              <a:t> Kings</a:t>
            </a:r>
          </a:p>
        </p:txBody>
      </p:sp>
      <p:sp>
        <p:nvSpPr>
          <p:cNvPr id="7" name="TextBox 6">
            <a:extLst>
              <a:ext uri="{FF2B5EF4-FFF2-40B4-BE49-F238E27FC236}">
                <a16:creationId xmlns:a16="http://schemas.microsoft.com/office/drawing/2014/main" id="{D81F49E6-69E8-0F8B-929B-D227199FFF4D}"/>
              </a:ext>
            </a:extLst>
          </p:cNvPr>
          <p:cNvSpPr txBox="1"/>
          <p:nvPr/>
        </p:nvSpPr>
        <p:spPr>
          <a:xfrm>
            <a:off x="1004150" y="1085488"/>
            <a:ext cx="3846136" cy="646331"/>
          </a:xfrm>
          <a:prstGeom prst="rect">
            <a:avLst/>
          </a:prstGeom>
          <a:noFill/>
        </p:spPr>
        <p:txBody>
          <a:bodyPr wrap="square" rtlCol="0">
            <a:spAutoFit/>
          </a:bodyPr>
          <a:lstStyle/>
          <a:p>
            <a:r>
              <a:rPr lang="en-US" sz="3600" dirty="0"/>
              <a:t>Kingdom of Israel</a:t>
            </a:r>
          </a:p>
        </p:txBody>
      </p:sp>
      <p:sp>
        <p:nvSpPr>
          <p:cNvPr id="8" name="TextBox 7">
            <a:extLst>
              <a:ext uri="{FF2B5EF4-FFF2-40B4-BE49-F238E27FC236}">
                <a16:creationId xmlns:a16="http://schemas.microsoft.com/office/drawing/2014/main" id="{855DEF21-C415-1911-0746-A197CB31268B}"/>
              </a:ext>
            </a:extLst>
          </p:cNvPr>
          <p:cNvSpPr txBox="1"/>
          <p:nvPr/>
        </p:nvSpPr>
        <p:spPr>
          <a:xfrm>
            <a:off x="6465651" y="1165858"/>
            <a:ext cx="5221379" cy="1200329"/>
          </a:xfrm>
          <a:prstGeom prst="rect">
            <a:avLst/>
          </a:prstGeom>
          <a:noFill/>
        </p:spPr>
        <p:txBody>
          <a:bodyPr wrap="square" rtlCol="0">
            <a:spAutoFit/>
          </a:bodyPr>
          <a:lstStyle/>
          <a:p>
            <a:pPr algn="ctr"/>
            <a:r>
              <a:rPr lang="en-US" sz="3600" dirty="0"/>
              <a:t>Kingdom of Judah </a:t>
            </a:r>
          </a:p>
          <a:p>
            <a:pPr algn="ctr"/>
            <a:r>
              <a:rPr lang="en-US" sz="3600" dirty="0"/>
              <a:t>(David’s Line)</a:t>
            </a:r>
          </a:p>
        </p:txBody>
      </p:sp>
      <p:sp>
        <p:nvSpPr>
          <p:cNvPr id="9" name="TextBox 8">
            <a:extLst>
              <a:ext uri="{FF2B5EF4-FFF2-40B4-BE49-F238E27FC236}">
                <a16:creationId xmlns:a16="http://schemas.microsoft.com/office/drawing/2014/main" id="{AB6B9C04-88E7-01DB-1465-F9780216A0E0}"/>
              </a:ext>
            </a:extLst>
          </p:cNvPr>
          <p:cNvSpPr txBox="1"/>
          <p:nvPr/>
        </p:nvSpPr>
        <p:spPr>
          <a:xfrm>
            <a:off x="1062861" y="3041198"/>
            <a:ext cx="3846136" cy="646331"/>
          </a:xfrm>
          <a:prstGeom prst="rect">
            <a:avLst/>
          </a:prstGeom>
          <a:noFill/>
        </p:spPr>
        <p:txBody>
          <a:bodyPr wrap="square" rtlCol="0">
            <a:spAutoFit/>
          </a:bodyPr>
          <a:lstStyle/>
          <a:p>
            <a:r>
              <a:rPr lang="en-US" sz="3600" dirty="0">
                <a:solidFill>
                  <a:srgbClr val="FF0000"/>
                </a:solidFill>
              </a:rPr>
              <a:t>Man’s Failings</a:t>
            </a:r>
          </a:p>
        </p:txBody>
      </p:sp>
      <p:sp>
        <p:nvSpPr>
          <p:cNvPr id="10" name="TextBox 9">
            <a:extLst>
              <a:ext uri="{FF2B5EF4-FFF2-40B4-BE49-F238E27FC236}">
                <a16:creationId xmlns:a16="http://schemas.microsoft.com/office/drawing/2014/main" id="{2C59C3B9-A99E-A225-B139-9ACC8C85304D}"/>
              </a:ext>
            </a:extLst>
          </p:cNvPr>
          <p:cNvSpPr txBox="1"/>
          <p:nvPr/>
        </p:nvSpPr>
        <p:spPr>
          <a:xfrm>
            <a:off x="1062861" y="3837222"/>
            <a:ext cx="3958639" cy="646331"/>
          </a:xfrm>
          <a:prstGeom prst="rect">
            <a:avLst/>
          </a:prstGeom>
          <a:noFill/>
        </p:spPr>
        <p:txBody>
          <a:bodyPr wrap="square" rtlCol="0">
            <a:spAutoFit/>
          </a:bodyPr>
          <a:lstStyle/>
          <a:p>
            <a:r>
              <a:rPr lang="en-US" sz="3600" dirty="0">
                <a:solidFill>
                  <a:srgbClr val="FF0000"/>
                </a:solidFill>
              </a:rPr>
              <a:t>Rebellion &amp; Tragedy</a:t>
            </a:r>
          </a:p>
        </p:txBody>
      </p:sp>
      <p:sp>
        <p:nvSpPr>
          <p:cNvPr id="11" name="TextBox 10">
            <a:extLst>
              <a:ext uri="{FF2B5EF4-FFF2-40B4-BE49-F238E27FC236}">
                <a16:creationId xmlns:a16="http://schemas.microsoft.com/office/drawing/2014/main" id="{3AAA9CC9-61BE-2B49-5E21-ADDD782F3F1B}"/>
              </a:ext>
            </a:extLst>
          </p:cNvPr>
          <p:cNvSpPr txBox="1"/>
          <p:nvPr/>
        </p:nvSpPr>
        <p:spPr>
          <a:xfrm>
            <a:off x="1062861" y="4631873"/>
            <a:ext cx="3958639" cy="646331"/>
          </a:xfrm>
          <a:prstGeom prst="rect">
            <a:avLst/>
          </a:prstGeom>
          <a:noFill/>
        </p:spPr>
        <p:txBody>
          <a:bodyPr wrap="square" rtlCol="0">
            <a:spAutoFit/>
          </a:bodyPr>
          <a:lstStyle/>
          <a:p>
            <a:r>
              <a:rPr lang="en-US" sz="3600" dirty="0">
                <a:solidFill>
                  <a:srgbClr val="FF0000"/>
                </a:solidFill>
              </a:rPr>
              <a:t>Politics and Power</a:t>
            </a:r>
          </a:p>
        </p:txBody>
      </p:sp>
      <p:sp>
        <p:nvSpPr>
          <p:cNvPr id="12" name="TextBox 11">
            <a:extLst>
              <a:ext uri="{FF2B5EF4-FFF2-40B4-BE49-F238E27FC236}">
                <a16:creationId xmlns:a16="http://schemas.microsoft.com/office/drawing/2014/main" id="{EFAF0F42-3895-E04A-9F7D-F14BE886387E}"/>
              </a:ext>
            </a:extLst>
          </p:cNvPr>
          <p:cNvSpPr txBox="1"/>
          <p:nvPr/>
        </p:nvSpPr>
        <p:spPr>
          <a:xfrm>
            <a:off x="7153273" y="3041198"/>
            <a:ext cx="3846136" cy="646331"/>
          </a:xfrm>
          <a:prstGeom prst="rect">
            <a:avLst/>
          </a:prstGeom>
          <a:noFill/>
        </p:spPr>
        <p:txBody>
          <a:bodyPr wrap="square" rtlCol="0">
            <a:spAutoFit/>
          </a:bodyPr>
          <a:lstStyle/>
          <a:p>
            <a:r>
              <a:rPr lang="en-US" sz="3600" dirty="0">
                <a:solidFill>
                  <a:srgbClr val="00B050"/>
                </a:solidFill>
              </a:rPr>
              <a:t>God’s Faithfulness</a:t>
            </a:r>
          </a:p>
        </p:txBody>
      </p:sp>
      <p:sp>
        <p:nvSpPr>
          <p:cNvPr id="13" name="TextBox 12">
            <a:extLst>
              <a:ext uri="{FF2B5EF4-FFF2-40B4-BE49-F238E27FC236}">
                <a16:creationId xmlns:a16="http://schemas.microsoft.com/office/drawing/2014/main" id="{2FF2A878-1777-894D-0855-896B552DE988}"/>
              </a:ext>
            </a:extLst>
          </p:cNvPr>
          <p:cNvSpPr txBox="1"/>
          <p:nvPr/>
        </p:nvSpPr>
        <p:spPr>
          <a:xfrm>
            <a:off x="7153273" y="3837222"/>
            <a:ext cx="3958639" cy="646331"/>
          </a:xfrm>
          <a:prstGeom prst="rect">
            <a:avLst/>
          </a:prstGeom>
          <a:noFill/>
        </p:spPr>
        <p:txBody>
          <a:bodyPr wrap="square" rtlCol="0">
            <a:spAutoFit/>
          </a:bodyPr>
          <a:lstStyle/>
          <a:p>
            <a:r>
              <a:rPr lang="en-US" sz="3600" dirty="0">
                <a:solidFill>
                  <a:srgbClr val="00B050"/>
                </a:solidFill>
              </a:rPr>
              <a:t>Redemption</a:t>
            </a:r>
          </a:p>
        </p:txBody>
      </p:sp>
      <p:sp>
        <p:nvSpPr>
          <p:cNvPr id="14" name="TextBox 13">
            <a:extLst>
              <a:ext uri="{FF2B5EF4-FFF2-40B4-BE49-F238E27FC236}">
                <a16:creationId xmlns:a16="http://schemas.microsoft.com/office/drawing/2014/main" id="{387232FD-3E1C-8C7A-770A-DB9514F4F3DF}"/>
              </a:ext>
            </a:extLst>
          </p:cNvPr>
          <p:cNvSpPr txBox="1"/>
          <p:nvPr/>
        </p:nvSpPr>
        <p:spPr>
          <a:xfrm>
            <a:off x="7153273" y="4631873"/>
            <a:ext cx="4362452" cy="646331"/>
          </a:xfrm>
          <a:prstGeom prst="rect">
            <a:avLst/>
          </a:prstGeom>
          <a:noFill/>
        </p:spPr>
        <p:txBody>
          <a:bodyPr wrap="square" rtlCol="0">
            <a:spAutoFit/>
          </a:bodyPr>
          <a:lstStyle/>
          <a:p>
            <a:r>
              <a:rPr lang="en-US" sz="3600" dirty="0">
                <a:solidFill>
                  <a:srgbClr val="00B050"/>
                </a:solidFill>
              </a:rPr>
              <a:t>Religious and Priestly</a:t>
            </a:r>
          </a:p>
        </p:txBody>
      </p:sp>
    </p:spTree>
    <p:extLst>
      <p:ext uri="{BB962C8B-B14F-4D97-AF65-F5344CB8AC3E}">
        <p14:creationId xmlns:p14="http://schemas.microsoft.com/office/powerpoint/2010/main" val="3989191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AD773E2-077C-BB55-5D14-FF4E40836F5B}"/>
              </a:ext>
            </a:extLst>
          </p:cNvPr>
          <p:cNvSpPr txBox="1"/>
          <p:nvPr/>
        </p:nvSpPr>
        <p:spPr>
          <a:xfrm>
            <a:off x="3048811" y="751344"/>
            <a:ext cx="6094378" cy="5847755"/>
          </a:xfrm>
          <a:prstGeom prst="rect">
            <a:avLst/>
          </a:prstGeom>
          <a:noFill/>
        </p:spPr>
        <p:txBody>
          <a:bodyPr wrap="square">
            <a:spAutoFit/>
          </a:bodyPr>
          <a:lstStyle/>
          <a:p>
            <a:pPr algn="ctr"/>
            <a:r>
              <a:rPr lang="en-US" sz="3200" dirty="0"/>
              <a:t>1 Kings 11:9-13</a:t>
            </a:r>
          </a:p>
          <a:p>
            <a:r>
              <a:rPr lang="en-US" dirty="0"/>
              <a:t>And the LORD was angry with Solomon, because his heart was turned from the LORD God of Israel, which had appeared unto him twice,</a:t>
            </a:r>
          </a:p>
          <a:p>
            <a:endParaRPr lang="en-US" dirty="0"/>
          </a:p>
          <a:p>
            <a:r>
              <a:rPr lang="en-US" dirty="0"/>
              <a:t>And had commanded him concerning this thing, that he should not go after other gods: but he kept not that which the LORD commanded.</a:t>
            </a:r>
          </a:p>
          <a:p>
            <a:endParaRPr lang="en-US" dirty="0"/>
          </a:p>
          <a:p>
            <a:r>
              <a:rPr lang="en-US" dirty="0"/>
              <a:t>Wherefore the LORD said unto Solomon, Forasmuch as this is done of thee, and thou hast not kept my covenant and my statutes, which I have commanded thee, I will surely rend the kingdom from thee, and will give it to thy servant.</a:t>
            </a:r>
          </a:p>
          <a:p>
            <a:endParaRPr lang="en-US" dirty="0"/>
          </a:p>
          <a:p>
            <a:r>
              <a:rPr lang="en-US" dirty="0"/>
              <a:t>Notwithstanding in thy days I will not do it for David thy father's sake: but I will rend it out of the hand of thy son.</a:t>
            </a:r>
          </a:p>
          <a:p>
            <a:endParaRPr lang="en-US" dirty="0"/>
          </a:p>
          <a:p>
            <a:r>
              <a:rPr lang="en-US" dirty="0"/>
              <a:t>Howbeit I will not rend away all the kingdom; but will give one tribe to thy son for David my servant's sake, and for Jerusalem's sake which I have chosen. </a:t>
            </a:r>
          </a:p>
        </p:txBody>
      </p:sp>
      <p:sp>
        <p:nvSpPr>
          <p:cNvPr id="6" name="Rectangle: Rounded Corners 5">
            <a:extLst>
              <a:ext uri="{FF2B5EF4-FFF2-40B4-BE49-F238E27FC236}">
                <a16:creationId xmlns:a16="http://schemas.microsoft.com/office/drawing/2014/main" id="{A2747871-F0E5-A4FE-A145-9ADA05782573}"/>
              </a:ext>
            </a:extLst>
          </p:cNvPr>
          <p:cNvSpPr/>
          <p:nvPr/>
        </p:nvSpPr>
        <p:spPr>
          <a:xfrm>
            <a:off x="6928701" y="3978112"/>
            <a:ext cx="1951348" cy="329938"/>
          </a:xfrm>
          <a:prstGeom prst="round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B24A790A-3FF3-F2CA-D78F-938340618F60}"/>
              </a:ext>
            </a:extLst>
          </p:cNvPr>
          <p:cNvSpPr/>
          <p:nvPr/>
        </p:nvSpPr>
        <p:spPr>
          <a:xfrm>
            <a:off x="3113607" y="4308049"/>
            <a:ext cx="4682359" cy="329939"/>
          </a:xfrm>
          <a:prstGeom prst="round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06A39996-7DC5-11E0-8239-A5C46E80D5AF}"/>
              </a:ext>
            </a:extLst>
          </p:cNvPr>
          <p:cNvSpPr/>
          <p:nvPr/>
        </p:nvSpPr>
        <p:spPr>
          <a:xfrm>
            <a:off x="5817140" y="5638299"/>
            <a:ext cx="278860" cy="329938"/>
          </a:xfrm>
          <a:prstGeom prst="roundRect">
            <a:avLst/>
          </a:prstGeom>
          <a:solidFill>
            <a:srgbClr val="00B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999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AD95B-9275-F3C5-613B-E45FC6FBA995}"/>
              </a:ext>
            </a:extLst>
          </p:cNvPr>
          <p:cNvPicPr>
            <a:picLocks noChangeAspect="1"/>
          </p:cNvPicPr>
          <p:nvPr/>
        </p:nvPicPr>
        <p:blipFill>
          <a:blip r:embed="rId2"/>
          <a:stretch>
            <a:fillRect/>
          </a:stretch>
        </p:blipFill>
        <p:spPr>
          <a:xfrm>
            <a:off x="3765611" y="0"/>
            <a:ext cx="4660777" cy="6858000"/>
          </a:xfrm>
          <a:prstGeom prst="rect">
            <a:avLst/>
          </a:prstGeom>
        </p:spPr>
      </p:pic>
    </p:spTree>
    <p:extLst>
      <p:ext uri="{BB962C8B-B14F-4D97-AF65-F5344CB8AC3E}">
        <p14:creationId xmlns:p14="http://schemas.microsoft.com/office/powerpoint/2010/main" val="36672229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E1A47F1-D66B-1E04-1EFB-0BE1FDA521C6}"/>
              </a:ext>
            </a:extLst>
          </p:cNvPr>
          <p:cNvSpPr txBox="1"/>
          <p:nvPr/>
        </p:nvSpPr>
        <p:spPr>
          <a:xfrm>
            <a:off x="3048811" y="1720840"/>
            <a:ext cx="6094378" cy="3416320"/>
          </a:xfrm>
          <a:prstGeom prst="rect">
            <a:avLst/>
          </a:prstGeom>
          <a:noFill/>
        </p:spPr>
        <p:txBody>
          <a:bodyPr wrap="square">
            <a:spAutoFit/>
          </a:bodyPr>
          <a:lstStyle/>
          <a:p>
            <a:r>
              <a:rPr lang="en-US" sz="3600" dirty="0"/>
              <a:t>Isaiah 7:17, “The Lord will bring the king of Assyria upon you and your people and your father’s house – days that have not come since the day that Ephraim departed from Judah.”</a:t>
            </a:r>
          </a:p>
        </p:txBody>
      </p:sp>
      <p:cxnSp>
        <p:nvCxnSpPr>
          <p:cNvPr id="10" name="Straight Connector 9">
            <a:extLst>
              <a:ext uri="{FF2B5EF4-FFF2-40B4-BE49-F238E27FC236}">
                <a16:creationId xmlns:a16="http://schemas.microsoft.com/office/drawing/2014/main" id="{0C214990-BF7C-424D-9C93-9DE57631EAFB}"/>
              </a:ext>
            </a:extLst>
          </p:cNvPr>
          <p:cNvCxnSpPr>
            <a:cxnSpLocks/>
          </p:cNvCxnSpPr>
          <p:nvPr/>
        </p:nvCxnSpPr>
        <p:spPr>
          <a:xfrm>
            <a:off x="6096000" y="3939702"/>
            <a:ext cx="285344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55E6E00-EE05-F653-5C1D-ADC483B4F144}"/>
              </a:ext>
            </a:extLst>
          </p:cNvPr>
          <p:cNvCxnSpPr>
            <a:cxnSpLocks/>
          </p:cNvCxnSpPr>
          <p:nvPr/>
        </p:nvCxnSpPr>
        <p:spPr>
          <a:xfrm>
            <a:off x="3155004" y="4520119"/>
            <a:ext cx="521078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BF5A01D-26BD-8348-4AAA-4E004599B308}"/>
              </a:ext>
            </a:extLst>
          </p:cNvPr>
          <p:cNvCxnSpPr>
            <a:cxnSpLocks/>
          </p:cNvCxnSpPr>
          <p:nvPr/>
        </p:nvCxnSpPr>
        <p:spPr>
          <a:xfrm>
            <a:off x="3155004" y="5082036"/>
            <a:ext cx="568743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8676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par>
                                <p:cTn id="11" presetID="22" presetClass="entr" presetSubtype="8"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51BFA-383C-FD3C-6C2F-80EF5234F993}"/>
              </a:ext>
            </a:extLst>
          </p:cNvPr>
          <p:cNvSpPr>
            <a:spLocks noGrp="1"/>
          </p:cNvSpPr>
          <p:nvPr>
            <p:ph type="title"/>
          </p:nvPr>
        </p:nvSpPr>
        <p:spPr>
          <a:xfrm>
            <a:off x="836714" y="595610"/>
            <a:ext cx="5251316" cy="1063625"/>
          </a:xfrm>
        </p:spPr>
        <p:txBody>
          <a:bodyPr>
            <a:normAutofit/>
          </a:bodyPr>
          <a:lstStyle/>
          <a:p>
            <a:pPr algn="ctr"/>
            <a:r>
              <a:rPr lang="en-US" b="1" dirty="0"/>
              <a:t>Sin of Jeroboam</a:t>
            </a:r>
          </a:p>
        </p:txBody>
      </p:sp>
      <p:pic>
        <p:nvPicPr>
          <p:cNvPr id="6" name="Picture 2" descr="Why Are We Bowing to The Golden Calf of Coercion? — Fulcrum7">
            <a:extLst>
              <a:ext uri="{FF2B5EF4-FFF2-40B4-BE49-F238E27FC236}">
                <a16:creationId xmlns:a16="http://schemas.microsoft.com/office/drawing/2014/main" id="{1A7FA2E1-D7A6-F0F0-CD3C-70AB30899C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927" r="19035" b="-1"/>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9A11EECA-B973-1D6B-EF3D-A4409C051088}"/>
              </a:ext>
            </a:extLst>
          </p:cNvPr>
          <p:cNvSpPr>
            <a:spLocks noGrp="1"/>
          </p:cNvSpPr>
          <p:nvPr>
            <p:ph idx="1"/>
          </p:nvPr>
        </p:nvSpPr>
        <p:spPr>
          <a:xfrm>
            <a:off x="570570" y="1869022"/>
            <a:ext cx="5257800" cy="483942"/>
          </a:xfrm>
        </p:spPr>
        <p:txBody>
          <a:bodyPr/>
          <a:lstStyle/>
          <a:p>
            <a:r>
              <a:rPr lang="en-US" dirty="0"/>
              <a:t>Jeroboam created a false religion</a:t>
            </a:r>
          </a:p>
        </p:txBody>
      </p:sp>
      <p:sp>
        <p:nvSpPr>
          <p:cNvPr id="8" name="Content Placeholder 2">
            <a:extLst>
              <a:ext uri="{FF2B5EF4-FFF2-40B4-BE49-F238E27FC236}">
                <a16:creationId xmlns:a16="http://schemas.microsoft.com/office/drawing/2014/main" id="{225250B2-EB1C-8C0C-C777-2C1C0294C595}"/>
              </a:ext>
            </a:extLst>
          </p:cNvPr>
          <p:cNvSpPr txBox="1">
            <a:spLocks/>
          </p:cNvSpPr>
          <p:nvPr/>
        </p:nvSpPr>
        <p:spPr>
          <a:xfrm>
            <a:off x="570570" y="2492690"/>
            <a:ext cx="4384250" cy="4839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dirty="0"/>
              <a:t>A religion of convenience!</a:t>
            </a:r>
          </a:p>
        </p:txBody>
      </p:sp>
      <p:sp>
        <p:nvSpPr>
          <p:cNvPr id="9" name="Content Placeholder 2">
            <a:extLst>
              <a:ext uri="{FF2B5EF4-FFF2-40B4-BE49-F238E27FC236}">
                <a16:creationId xmlns:a16="http://schemas.microsoft.com/office/drawing/2014/main" id="{2CE4F0A8-7CA0-087E-FBCE-EB1DECAD5D77}"/>
              </a:ext>
            </a:extLst>
          </p:cNvPr>
          <p:cNvSpPr txBox="1">
            <a:spLocks/>
          </p:cNvSpPr>
          <p:nvPr/>
        </p:nvSpPr>
        <p:spPr>
          <a:xfrm>
            <a:off x="141186" y="3034311"/>
            <a:ext cx="5946844" cy="12568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r>
              <a:rPr lang="en-US" sz="2400" dirty="0"/>
              <a:t>Don’t go to Jerusalem to worship! Stay close to home!</a:t>
            </a:r>
          </a:p>
        </p:txBody>
      </p:sp>
      <p:sp>
        <p:nvSpPr>
          <p:cNvPr id="10" name="Content Placeholder 2">
            <a:extLst>
              <a:ext uri="{FF2B5EF4-FFF2-40B4-BE49-F238E27FC236}">
                <a16:creationId xmlns:a16="http://schemas.microsoft.com/office/drawing/2014/main" id="{0E0EA898-A44D-2EC6-FB19-E12662868B84}"/>
              </a:ext>
            </a:extLst>
          </p:cNvPr>
          <p:cNvSpPr txBox="1">
            <a:spLocks/>
          </p:cNvSpPr>
          <p:nvPr/>
        </p:nvSpPr>
        <p:spPr>
          <a:xfrm>
            <a:off x="141186" y="3975733"/>
            <a:ext cx="5687184" cy="25692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r>
              <a:rPr lang="en-US" sz="2400" dirty="0"/>
              <a:t>1 Kings 12:28, “Therefore the king asked advice, made two calves of gold, and said to the people, “it is too much to go up to Jerusalem. Here are your gods, O Israel! Which brought you up from the land of Egypt!”</a:t>
            </a:r>
          </a:p>
        </p:txBody>
      </p:sp>
    </p:spTree>
    <p:extLst>
      <p:ext uri="{BB962C8B-B14F-4D97-AF65-F5344CB8AC3E}">
        <p14:creationId xmlns:p14="http://schemas.microsoft.com/office/powerpoint/2010/main" val="399450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AD95B-9275-F3C5-613B-E45FC6FBA995}"/>
              </a:ext>
            </a:extLst>
          </p:cNvPr>
          <p:cNvPicPr>
            <a:picLocks noChangeAspect="1"/>
          </p:cNvPicPr>
          <p:nvPr/>
        </p:nvPicPr>
        <p:blipFill>
          <a:blip r:embed="rId2"/>
          <a:stretch>
            <a:fillRect/>
          </a:stretch>
        </p:blipFill>
        <p:spPr>
          <a:xfrm>
            <a:off x="3765611" y="0"/>
            <a:ext cx="4660777" cy="6858000"/>
          </a:xfrm>
          <a:prstGeom prst="rect">
            <a:avLst/>
          </a:prstGeom>
        </p:spPr>
      </p:pic>
      <p:cxnSp>
        <p:nvCxnSpPr>
          <p:cNvPr id="4" name="Straight Arrow Connector 3">
            <a:extLst>
              <a:ext uri="{FF2B5EF4-FFF2-40B4-BE49-F238E27FC236}">
                <a16:creationId xmlns:a16="http://schemas.microsoft.com/office/drawing/2014/main" id="{FE9308F8-5367-46B8-4031-8EAF8213D158}"/>
              </a:ext>
            </a:extLst>
          </p:cNvPr>
          <p:cNvCxnSpPr>
            <a:cxnSpLocks/>
          </p:cNvCxnSpPr>
          <p:nvPr/>
        </p:nvCxnSpPr>
        <p:spPr>
          <a:xfrm flipH="1">
            <a:off x="7410306" y="960068"/>
            <a:ext cx="763571" cy="0"/>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74CECC5-29AE-7776-A128-659563E3DEBB}"/>
              </a:ext>
            </a:extLst>
          </p:cNvPr>
          <p:cNvCxnSpPr>
            <a:cxnSpLocks/>
          </p:cNvCxnSpPr>
          <p:nvPr/>
        </p:nvCxnSpPr>
        <p:spPr>
          <a:xfrm flipH="1">
            <a:off x="6646735" y="3601668"/>
            <a:ext cx="763571" cy="0"/>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0761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1+#ppt_w/2"/>
                                          </p:val>
                                        </p:tav>
                                        <p:tav tm="100000">
                                          <p:val>
                                            <p:strVal val="#ppt_x"/>
                                          </p:val>
                                        </p:tav>
                                      </p:tavLst>
                                    </p:anim>
                                    <p:anim calcmode="lin" valueType="num">
                                      <p:cBhvr additive="base">
                                        <p:cTn id="14"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CDCE8-E31D-6F3B-B183-7D6692C9D27B}"/>
              </a:ext>
            </a:extLst>
          </p:cNvPr>
          <p:cNvSpPr>
            <a:spLocks noGrp="1"/>
          </p:cNvSpPr>
          <p:nvPr>
            <p:ph type="title"/>
          </p:nvPr>
        </p:nvSpPr>
        <p:spPr>
          <a:xfrm>
            <a:off x="6513788" y="173239"/>
            <a:ext cx="4840010" cy="1229053"/>
          </a:xfrm>
        </p:spPr>
        <p:txBody>
          <a:bodyPr>
            <a:normAutofit/>
          </a:bodyPr>
          <a:lstStyle/>
          <a:p>
            <a:pPr algn="ctr"/>
            <a:r>
              <a:rPr lang="en-US" dirty="0"/>
              <a:t>Sins of Jeroboam </a:t>
            </a:r>
          </a:p>
        </p:txBody>
      </p:sp>
      <p:pic>
        <p:nvPicPr>
          <p:cNvPr id="4" name="Content Placeholder 3">
            <a:extLst>
              <a:ext uri="{FF2B5EF4-FFF2-40B4-BE49-F238E27FC236}">
                <a16:creationId xmlns:a16="http://schemas.microsoft.com/office/drawing/2014/main" id="{06C059AC-0A6F-93DD-FBEC-385A3A916A5E}"/>
              </a:ext>
            </a:extLst>
          </p:cNvPr>
          <p:cNvPicPr>
            <a:picLocks noChangeAspect="1"/>
          </p:cNvPicPr>
          <p:nvPr/>
        </p:nvPicPr>
        <p:blipFill rotWithShape="1">
          <a:blip r:embed="rId2"/>
          <a:srcRect l="33115" r="18278"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8" name="Content Placeholder 7">
            <a:extLst>
              <a:ext uri="{FF2B5EF4-FFF2-40B4-BE49-F238E27FC236}">
                <a16:creationId xmlns:a16="http://schemas.microsoft.com/office/drawing/2014/main" id="{053E2CA6-9580-5E90-B8BB-8A8E84AF2412}"/>
              </a:ext>
            </a:extLst>
          </p:cNvPr>
          <p:cNvSpPr>
            <a:spLocks noGrp="1"/>
          </p:cNvSpPr>
          <p:nvPr>
            <p:ph idx="1"/>
          </p:nvPr>
        </p:nvSpPr>
        <p:spPr>
          <a:xfrm>
            <a:off x="6513788" y="1468621"/>
            <a:ext cx="5106710" cy="1229053"/>
          </a:xfrm>
        </p:spPr>
        <p:txBody>
          <a:bodyPr>
            <a:normAutofit/>
          </a:bodyPr>
          <a:lstStyle/>
          <a:p>
            <a:r>
              <a:rPr lang="en-US" sz="2000" dirty="0"/>
              <a:t>2 Chronicles 11:15 – “Then he appointed for himself priests for the high places, for the demons, and the calf idols which he had made.”</a:t>
            </a:r>
          </a:p>
        </p:txBody>
      </p:sp>
      <p:sp>
        <p:nvSpPr>
          <p:cNvPr id="5" name="Content Placeholder 7">
            <a:extLst>
              <a:ext uri="{FF2B5EF4-FFF2-40B4-BE49-F238E27FC236}">
                <a16:creationId xmlns:a16="http://schemas.microsoft.com/office/drawing/2014/main" id="{B9EDC5B4-68E4-2C35-DC6C-470846B3B771}"/>
              </a:ext>
            </a:extLst>
          </p:cNvPr>
          <p:cNvSpPr txBox="1">
            <a:spLocks/>
          </p:cNvSpPr>
          <p:nvPr/>
        </p:nvSpPr>
        <p:spPr>
          <a:xfrm>
            <a:off x="6513787" y="2870913"/>
            <a:ext cx="5106711" cy="9535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1 Kings 12:32-33 – “He sacrificed… he made offerings… he ordained feasts… he offered sacrifices… he burned incense”</a:t>
            </a:r>
          </a:p>
          <a:p>
            <a:endParaRPr lang="en-US" sz="2000" dirty="0"/>
          </a:p>
        </p:txBody>
      </p:sp>
      <p:sp>
        <p:nvSpPr>
          <p:cNvPr id="6" name="Content Placeholder 7">
            <a:extLst>
              <a:ext uri="{FF2B5EF4-FFF2-40B4-BE49-F238E27FC236}">
                <a16:creationId xmlns:a16="http://schemas.microsoft.com/office/drawing/2014/main" id="{5B156787-4D8C-0D5D-722A-6FB3352590DD}"/>
              </a:ext>
            </a:extLst>
          </p:cNvPr>
          <p:cNvSpPr txBox="1">
            <a:spLocks/>
          </p:cNvSpPr>
          <p:nvPr/>
        </p:nvSpPr>
        <p:spPr>
          <a:xfrm>
            <a:off x="6513786" y="3950874"/>
            <a:ext cx="5106712" cy="17363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He is causing Israel to sin!</a:t>
            </a:r>
          </a:p>
          <a:p>
            <a:pPr lvl="1"/>
            <a:r>
              <a:rPr lang="en-US" sz="1800" dirty="0"/>
              <a:t>Come to God in whatever way is convenient for you!</a:t>
            </a:r>
          </a:p>
          <a:p>
            <a:pPr lvl="1"/>
            <a:r>
              <a:rPr lang="en-US" sz="1800" dirty="0"/>
              <a:t>Keep worshipping the true God, but incorporate some cool things from the heathen nations!</a:t>
            </a:r>
          </a:p>
        </p:txBody>
      </p:sp>
      <p:sp>
        <p:nvSpPr>
          <p:cNvPr id="7" name="Content Placeholder 7">
            <a:extLst>
              <a:ext uri="{FF2B5EF4-FFF2-40B4-BE49-F238E27FC236}">
                <a16:creationId xmlns:a16="http://schemas.microsoft.com/office/drawing/2014/main" id="{D240F900-B37E-7C24-3CD2-50A52ADAB93C}"/>
              </a:ext>
            </a:extLst>
          </p:cNvPr>
          <p:cNvSpPr txBox="1">
            <a:spLocks/>
          </p:cNvSpPr>
          <p:nvPr/>
        </p:nvSpPr>
        <p:spPr>
          <a:xfrm>
            <a:off x="6513788" y="5813618"/>
            <a:ext cx="4840010" cy="61105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FF0000"/>
                </a:solidFill>
              </a:rPr>
              <a:t>Judges 17:6 – “everyone did what was right in his own eyes.”</a:t>
            </a:r>
          </a:p>
        </p:txBody>
      </p:sp>
    </p:spTree>
    <p:extLst>
      <p:ext uri="{BB962C8B-B14F-4D97-AF65-F5344CB8AC3E}">
        <p14:creationId xmlns:p14="http://schemas.microsoft.com/office/powerpoint/2010/main" val="1533514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5"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755AB-812D-793E-F746-641954B4F757}"/>
              </a:ext>
            </a:extLst>
          </p:cNvPr>
          <p:cNvSpPr>
            <a:spLocks noGrp="1"/>
          </p:cNvSpPr>
          <p:nvPr>
            <p:ph type="title"/>
          </p:nvPr>
        </p:nvSpPr>
        <p:spPr/>
        <p:txBody>
          <a:bodyPr/>
          <a:lstStyle/>
          <a:p>
            <a:pPr algn="ctr"/>
            <a:r>
              <a:rPr lang="en-US" dirty="0"/>
              <a:t>Sins of Jeroboam (and all the Kings of Israel)</a:t>
            </a:r>
          </a:p>
        </p:txBody>
      </p:sp>
      <p:sp>
        <p:nvSpPr>
          <p:cNvPr id="3" name="Content Placeholder 2">
            <a:extLst>
              <a:ext uri="{FF2B5EF4-FFF2-40B4-BE49-F238E27FC236}">
                <a16:creationId xmlns:a16="http://schemas.microsoft.com/office/drawing/2014/main" id="{8F7A259F-3598-1343-BC30-D4C6AABE5169}"/>
              </a:ext>
            </a:extLst>
          </p:cNvPr>
          <p:cNvSpPr>
            <a:spLocks noGrp="1"/>
          </p:cNvSpPr>
          <p:nvPr>
            <p:ph sz="half" idx="1"/>
          </p:nvPr>
        </p:nvSpPr>
        <p:spPr>
          <a:xfrm>
            <a:off x="838199" y="1825625"/>
            <a:ext cx="5495925" cy="4351338"/>
          </a:xfrm>
        </p:spPr>
        <p:txBody>
          <a:bodyPr>
            <a:normAutofit fontScale="92500" lnSpcReduction="10000"/>
          </a:bodyPr>
          <a:lstStyle/>
          <a:p>
            <a:r>
              <a:rPr lang="en-US" dirty="0"/>
              <a:t>2 Kings 17:6-20 – “read the charges”</a:t>
            </a:r>
          </a:p>
          <a:p>
            <a:pPr lvl="1"/>
            <a:r>
              <a:rPr lang="en-US" sz="3000" dirty="0"/>
              <a:t>“Feared other god”</a:t>
            </a:r>
          </a:p>
          <a:p>
            <a:pPr lvl="1"/>
            <a:r>
              <a:rPr lang="en-US" sz="3000" dirty="0"/>
              <a:t>“Walked in the statues of the nations before them”</a:t>
            </a:r>
          </a:p>
          <a:p>
            <a:pPr lvl="1"/>
            <a:r>
              <a:rPr lang="en-US" sz="3000" dirty="0"/>
              <a:t>“secretly did things that were not right”</a:t>
            </a:r>
          </a:p>
          <a:p>
            <a:pPr lvl="1"/>
            <a:r>
              <a:rPr lang="en-US" sz="3000" dirty="0"/>
              <a:t>“built high places”</a:t>
            </a:r>
          </a:p>
          <a:p>
            <a:pPr lvl="2"/>
            <a:r>
              <a:rPr lang="en-US" sz="3000" dirty="0"/>
              <a:t>ALL THEIR CITIES</a:t>
            </a:r>
          </a:p>
          <a:p>
            <a:pPr lvl="2"/>
            <a:r>
              <a:rPr lang="en-US" sz="3000" dirty="0"/>
              <a:t>EVERY HIGH HILL</a:t>
            </a:r>
          </a:p>
          <a:p>
            <a:pPr lvl="2"/>
            <a:r>
              <a:rPr lang="en-US" sz="3000" dirty="0"/>
              <a:t>UNDER EVERY GREEN TREE</a:t>
            </a:r>
          </a:p>
          <a:p>
            <a:pPr lvl="1"/>
            <a:endParaRPr lang="en-US" dirty="0"/>
          </a:p>
        </p:txBody>
      </p:sp>
      <p:sp>
        <p:nvSpPr>
          <p:cNvPr id="4" name="Content Placeholder 3">
            <a:extLst>
              <a:ext uri="{FF2B5EF4-FFF2-40B4-BE49-F238E27FC236}">
                <a16:creationId xmlns:a16="http://schemas.microsoft.com/office/drawing/2014/main" id="{18190C87-24B5-4CCE-4A72-DC5A106D4537}"/>
              </a:ext>
            </a:extLst>
          </p:cNvPr>
          <p:cNvSpPr>
            <a:spLocks noGrp="1"/>
          </p:cNvSpPr>
          <p:nvPr>
            <p:ph sz="half" idx="2"/>
          </p:nvPr>
        </p:nvSpPr>
        <p:spPr>
          <a:xfrm>
            <a:off x="6600825" y="1825625"/>
            <a:ext cx="5181600" cy="4351338"/>
          </a:xfrm>
        </p:spPr>
        <p:txBody>
          <a:bodyPr>
            <a:normAutofit fontScale="92500" lnSpcReduction="10000"/>
          </a:bodyPr>
          <a:lstStyle/>
          <a:p>
            <a:r>
              <a:rPr lang="en-US" dirty="0"/>
              <a:t>“set up sacred pillars”</a:t>
            </a:r>
          </a:p>
          <a:p>
            <a:r>
              <a:rPr lang="en-US" dirty="0"/>
              <a:t>“set up wooden images”</a:t>
            </a:r>
          </a:p>
          <a:p>
            <a:r>
              <a:rPr lang="en-US" dirty="0"/>
              <a:t>“burned incense”</a:t>
            </a:r>
          </a:p>
          <a:p>
            <a:r>
              <a:rPr lang="en-US" dirty="0"/>
              <a:t>“served idols”</a:t>
            </a:r>
          </a:p>
          <a:p>
            <a:r>
              <a:rPr lang="en-US" dirty="0"/>
              <a:t>“stiffened their necks”</a:t>
            </a:r>
          </a:p>
          <a:p>
            <a:r>
              <a:rPr lang="en-US" dirty="0"/>
              <a:t>“worshipped the host of heaven”</a:t>
            </a:r>
          </a:p>
          <a:p>
            <a:r>
              <a:rPr lang="en-US" dirty="0"/>
              <a:t>“rejected His statutes”</a:t>
            </a:r>
          </a:p>
          <a:p>
            <a:r>
              <a:rPr lang="en-US" dirty="0"/>
              <a:t>“passed their children through the fire”</a:t>
            </a:r>
          </a:p>
          <a:p>
            <a:r>
              <a:rPr lang="en-US" dirty="0"/>
              <a:t>“witchcraft &amp; soothsaying”</a:t>
            </a:r>
          </a:p>
          <a:p>
            <a:endParaRPr lang="en-US" dirty="0"/>
          </a:p>
        </p:txBody>
      </p:sp>
    </p:spTree>
    <p:extLst>
      <p:ext uri="{BB962C8B-B14F-4D97-AF65-F5344CB8AC3E}">
        <p14:creationId xmlns:p14="http://schemas.microsoft.com/office/powerpoint/2010/main" val="11901089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92DF83-2D7F-A05F-F345-547D947201FA}"/>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7533679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E8935-8787-31C3-5716-145CE347F6AD}"/>
              </a:ext>
            </a:extLst>
          </p:cNvPr>
          <p:cNvSpPr>
            <a:spLocks noGrp="1"/>
          </p:cNvSpPr>
          <p:nvPr>
            <p:ph type="title"/>
          </p:nvPr>
        </p:nvSpPr>
        <p:spPr/>
        <p:txBody>
          <a:bodyPr>
            <a:normAutofit fontScale="90000"/>
          </a:bodyPr>
          <a:lstStyle/>
          <a:p>
            <a:pPr algn="ctr"/>
            <a:br>
              <a:rPr lang="en-US" dirty="0"/>
            </a:br>
            <a:r>
              <a:rPr lang="en-US" dirty="0"/>
              <a:t>“Walked in all the sins of Jeroboam”</a:t>
            </a:r>
            <a:br>
              <a:rPr lang="en-US" dirty="0"/>
            </a:br>
            <a:r>
              <a:rPr lang="en-US" dirty="0"/>
              <a:t>“he did not depart from the sins of Jeroboam”</a:t>
            </a:r>
            <a:br>
              <a:rPr lang="en-US" dirty="0"/>
            </a:br>
            <a:endParaRPr lang="en-US" dirty="0"/>
          </a:p>
        </p:txBody>
      </p:sp>
      <p:sp>
        <p:nvSpPr>
          <p:cNvPr id="4" name="Content Placeholder 3">
            <a:extLst>
              <a:ext uri="{FF2B5EF4-FFF2-40B4-BE49-F238E27FC236}">
                <a16:creationId xmlns:a16="http://schemas.microsoft.com/office/drawing/2014/main" id="{50C596A8-A1B5-DBE1-49D5-C10F6498E897}"/>
              </a:ext>
            </a:extLst>
          </p:cNvPr>
          <p:cNvSpPr>
            <a:spLocks noGrp="1"/>
          </p:cNvSpPr>
          <p:nvPr>
            <p:ph sz="half" idx="2"/>
          </p:nvPr>
        </p:nvSpPr>
        <p:spPr>
          <a:xfrm>
            <a:off x="862014" y="2043410"/>
            <a:ext cx="5157787" cy="3684588"/>
          </a:xfrm>
        </p:spPr>
        <p:txBody>
          <a:bodyPr>
            <a:normAutofit fontScale="92500" lnSpcReduction="10000"/>
          </a:bodyPr>
          <a:lstStyle/>
          <a:p>
            <a:r>
              <a:rPr lang="en-US" dirty="0"/>
              <a:t>Nadab – 1 Kings 15:26, 28, </a:t>
            </a:r>
          </a:p>
          <a:p>
            <a:r>
              <a:rPr lang="en-US" dirty="0" err="1"/>
              <a:t>Baasha</a:t>
            </a:r>
            <a:r>
              <a:rPr lang="en-US" dirty="0"/>
              <a:t> – 1 Kings 15:32, 16:2,7</a:t>
            </a:r>
          </a:p>
          <a:p>
            <a:r>
              <a:rPr lang="en-US" dirty="0" err="1"/>
              <a:t>Kimri</a:t>
            </a:r>
            <a:r>
              <a:rPr lang="en-US" dirty="0"/>
              <a:t> – 1 Kings 16:19</a:t>
            </a:r>
          </a:p>
          <a:p>
            <a:r>
              <a:rPr lang="en-US" dirty="0" err="1"/>
              <a:t>Omri</a:t>
            </a:r>
            <a:r>
              <a:rPr lang="en-US" dirty="0"/>
              <a:t> – 1 Kings 16:25</a:t>
            </a:r>
          </a:p>
          <a:p>
            <a:r>
              <a:rPr lang="en-US" dirty="0"/>
              <a:t>Ahab – 1 Kings 16:31</a:t>
            </a:r>
          </a:p>
          <a:p>
            <a:r>
              <a:rPr lang="en-US" dirty="0"/>
              <a:t>Ahaziah – 1 Kings 22:52</a:t>
            </a:r>
          </a:p>
          <a:p>
            <a:r>
              <a:rPr lang="en-US" dirty="0" err="1"/>
              <a:t>Jehoram</a:t>
            </a:r>
            <a:r>
              <a:rPr lang="en-US" dirty="0"/>
              <a:t> – 2 Kings 3:3</a:t>
            </a:r>
          </a:p>
          <a:p>
            <a:r>
              <a:rPr lang="en-US" dirty="0"/>
              <a:t>Jehu – 2 Kings 10:29, 31</a:t>
            </a:r>
          </a:p>
          <a:p>
            <a:endParaRPr lang="en-US" dirty="0"/>
          </a:p>
          <a:p>
            <a:endParaRPr lang="en-US" dirty="0"/>
          </a:p>
        </p:txBody>
      </p:sp>
      <p:sp>
        <p:nvSpPr>
          <p:cNvPr id="6" name="Content Placeholder 5">
            <a:extLst>
              <a:ext uri="{FF2B5EF4-FFF2-40B4-BE49-F238E27FC236}">
                <a16:creationId xmlns:a16="http://schemas.microsoft.com/office/drawing/2014/main" id="{9F08D486-35DC-DDA1-DF95-192FED534914}"/>
              </a:ext>
            </a:extLst>
          </p:cNvPr>
          <p:cNvSpPr>
            <a:spLocks noGrp="1"/>
          </p:cNvSpPr>
          <p:nvPr>
            <p:ph sz="quarter" idx="4"/>
          </p:nvPr>
        </p:nvSpPr>
        <p:spPr>
          <a:xfrm>
            <a:off x="6172201" y="2043410"/>
            <a:ext cx="5183188" cy="3684588"/>
          </a:xfrm>
        </p:spPr>
        <p:txBody>
          <a:bodyPr>
            <a:normAutofit fontScale="92500" lnSpcReduction="10000"/>
          </a:bodyPr>
          <a:lstStyle/>
          <a:p>
            <a:r>
              <a:rPr lang="en-US" dirty="0" err="1"/>
              <a:t>Jehoahaz</a:t>
            </a:r>
            <a:r>
              <a:rPr lang="en-US" dirty="0"/>
              <a:t> – 2 Kings 13:2</a:t>
            </a:r>
          </a:p>
          <a:p>
            <a:r>
              <a:rPr lang="en-US" dirty="0"/>
              <a:t>Jehoash – 2 Kings 13:11</a:t>
            </a:r>
          </a:p>
          <a:p>
            <a:r>
              <a:rPr lang="en-US" dirty="0"/>
              <a:t>Jeroboam – 2 Kings 14:24</a:t>
            </a:r>
          </a:p>
          <a:p>
            <a:r>
              <a:rPr lang="en-US" dirty="0"/>
              <a:t>Zechariah – 2 Kings 15:9</a:t>
            </a:r>
          </a:p>
          <a:p>
            <a:r>
              <a:rPr lang="en-US" dirty="0"/>
              <a:t>Menahem – 2 Kings 15:18</a:t>
            </a:r>
          </a:p>
          <a:p>
            <a:r>
              <a:rPr lang="en-US" dirty="0" err="1"/>
              <a:t>Pekahiah</a:t>
            </a:r>
            <a:r>
              <a:rPr lang="en-US" dirty="0"/>
              <a:t> – 2 Kings 15:24</a:t>
            </a:r>
          </a:p>
          <a:p>
            <a:r>
              <a:rPr lang="en-US" dirty="0" err="1"/>
              <a:t>Pekah</a:t>
            </a:r>
            <a:r>
              <a:rPr lang="en-US" dirty="0"/>
              <a:t> – 2 Kings 15:28</a:t>
            </a:r>
          </a:p>
          <a:p>
            <a:endParaRPr lang="en-US" dirty="0"/>
          </a:p>
        </p:txBody>
      </p:sp>
      <p:sp>
        <p:nvSpPr>
          <p:cNvPr id="7" name="TextBox 6">
            <a:extLst>
              <a:ext uri="{FF2B5EF4-FFF2-40B4-BE49-F238E27FC236}">
                <a16:creationId xmlns:a16="http://schemas.microsoft.com/office/drawing/2014/main" id="{8684BBB6-78CB-FEB8-3AAB-FED42E902173}"/>
              </a:ext>
            </a:extLst>
          </p:cNvPr>
          <p:cNvSpPr txBox="1"/>
          <p:nvPr/>
        </p:nvSpPr>
        <p:spPr>
          <a:xfrm>
            <a:off x="7223760" y="5343277"/>
            <a:ext cx="2804160" cy="769441"/>
          </a:xfrm>
          <a:prstGeom prst="rect">
            <a:avLst/>
          </a:prstGeom>
          <a:noFill/>
        </p:spPr>
        <p:txBody>
          <a:bodyPr wrap="square" rtlCol="0">
            <a:spAutoFit/>
          </a:bodyPr>
          <a:lstStyle/>
          <a:p>
            <a:r>
              <a:rPr lang="en-US" sz="4400" dirty="0">
                <a:solidFill>
                  <a:srgbClr val="FF0000"/>
                </a:solidFill>
              </a:rPr>
              <a:t>19 times!</a:t>
            </a:r>
          </a:p>
        </p:txBody>
      </p:sp>
    </p:spTree>
    <p:extLst>
      <p:ext uri="{BB962C8B-B14F-4D97-AF65-F5344CB8AC3E}">
        <p14:creationId xmlns:p14="http://schemas.microsoft.com/office/powerpoint/2010/main" val="428092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47C7F961-4582-AC9D-8ECF-3B76B1AAD777}"/>
              </a:ext>
            </a:extLst>
          </p:cNvPr>
          <p:cNvCxnSpPr/>
          <p:nvPr/>
        </p:nvCxnSpPr>
        <p:spPr>
          <a:xfrm>
            <a:off x="1934678" y="741145"/>
            <a:ext cx="0" cy="53901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4FEF67D-DCB5-982C-78CA-EC285BDFB377}"/>
              </a:ext>
            </a:extLst>
          </p:cNvPr>
          <p:cNvCxnSpPr/>
          <p:nvPr/>
        </p:nvCxnSpPr>
        <p:spPr>
          <a:xfrm>
            <a:off x="1944303" y="6131292"/>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884DC60-7795-539E-9AA9-88D114A2DD67}"/>
              </a:ext>
            </a:extLst>
          </p:cNvPr>
          <p:cNvSpPr txBox="1"/>
          <p:nvPr/>
        </p:nvSpPr>
        <p:spPr>
          <a:xfrm>
            <a:off x="679569" y="1675853"/>
            <a:ext cx="570990" cy="369332"/>
          </a:xfrm>
          <a:prstGeom prst="rect">
            <a:avLst/>
          </a:prstGeom>
          <a:noFill/>
        </p:spPr>
        <p:txBody>
          <a:bodyPr wrap="none" rtlCol="0">
            <a:spAutoFit/>
          </a:bodyPr>
          <a:lstStyle/>
          <a:p>
            <a:r>
              <a:rPr lang="en-US" dirty="0"/>
              <a:t>Asia</a:t>
            </a:r>
          </a:p>
        </p:txBody>
      </p:sp>
      <p:sp>
        <p:nvSpPr>
          <p:cNvPr id="7" name="TextBox 6">
            <a:extLst>
              <a:ext uri="{FF2B5EF4-FFF2-40B4-BE49-F238E27FC236}">
                <a16:creationId xmlns:a16="http://schemas.microsoft.com/office/drawing/2014/main" id="{7B8B419A-F497-4717-B357-B57DFFAA3ACE}"/>
              </a:ext>
            </a:extLst>
          </p:cNvPr>
          <p:cNvSpPr txBox="1"/>
          <p:nvPr/>
        </p:nvSpPr>
        <p:spPr>
          <a:xfrm>
            <a:off x="537960" y="2992911"/>
            <a:ext cx="854208" cy="369332"/>
          </a:xfrm>
          <a:prstGeom prst="rect">
            <a:avLst/>
          </a:prstGeom>
          <a:noFill/>
        </p:spPr>
        <p:txBody>
          <a:bodyPr wrap="none" rtlCol="0">
            <a:spAutoFit/>
          </a:bodyPr>
          <a:lstStyle/>
          <a:p>
            <a:r>
              <a:rPr lang="en-US" dirty="0"/>
              <a:t>Europe</a:t>
            </a:r>
          </a:p>
        </p:txBody>
      </p:sp>
      <p:sp>
        <p:nvSpPr>
          <p:cNvPr id="8" name="TextBox 7">
            <a:extLst>
              <a:ext uri="{FF2B5EF4-FFF2-40B4-BE49-F238E27FC236}">
                <a16:creationId xmlns:a16="http://schemas.microsoft.com/office/drawing/2014/main" id="{69843594-CD1B-5C46-26AE-DB270B3FEAD3}"/>
              </a:ext>
            </a:extLst>
          </p:cNvPr>
          <p:cNvSpPr txBox="1"/>
          <p:nvPr/>
        </p:nvSpPr>
        <p:spPr>
          <a:xfrm>
            <a:off x="601183" y="4309969"/>
            <a:ext cx="727763" cy="369332"/>
          </a:xfrm>
          <a:prstGeom prst="rect">
            <a:avLst/>
          </a:prstGeom>
          <a:noFill/>
        </p:spPr>
        <p:txBody>
          <a:bodyPr wrap="none" rtlCol="0">
            <a:spAutoFit/>
          </a:bodyPr>
          <a:lstStyle/>
          <a:p>
            <a:r>
              <a:rPr lang="en-US" dirty="0"/>
              <a:t>Africa</a:t>
            </a:r>
          </a:p>
        </p:txBody>
      </p:sp>
      <p:sp>
        <p:nvSpPr>
          <p:cNvPr id="9" name="TextBox 8">
            <a:extLst>
              <a:ext uri="{FF2B5EF4-FFF2-40B4-BE49-F238E27FC236}">
                <a16:creationId xmlns:a16="http://schemas.microsoft.com/office/drawing/2014/main" id="{8B566F70-C874-9A55-E48A-AB5494B092D5}"/>
              </a:ext>
            </a:extLst>
          </p:cNvPr>
          <p:cNvSpPr txBox="1"/>
          <p:nvPr/>
        </p:nvSpPr>
        <p:spPr>
          <a:xfrm>
            <a:off x="441892" y="5335422"/>
            <a:ext cx="1046761" cy="369332"/>
          </a:xfrm>
          <a:prstGeom prst="rect">
            <a:avLst/>
          </a:prstGeom>
          <a:noFill/>
        </p:spPr>
        <p:txBody>
          <a:bodyPr wrap="none" rtlCol="0">
            <a:spAutoFit/>
          </a:bodyPr>
          <a:lstStyle/>
          <a:p>
            <a:r>
              <a:rPr lang="en-US" dirty="0"/>
              <a:t>Americas</a:t>
            </a:r>
          </a:p>
        </p:txBody>
      </p:sp>
      <p:cxnSp>
        <p:nvCxnSpPr>
          <p:cNvPr id="10" name="Straight Connector 9">
            <a:extLst>
              <a:ext uri="{FF2B5EF4-FFF2-40B4-BE49-F238E27FC236}">
                <a16:creationId xmlns:a16="http://schemas.microsoft.com/office/drawing/2014/main" id="{12B2883A-9E2E-79E1-FE0A-FEAA189040D2}"/>
              </a:ext>
            </a:extLst>
          </p:cNvPr>
          <p:cNvCxnSpPr/>
          <p:nvPr/>
        </p:nvCxnSpPr>
        <p:spPr>
          <a:xfrm>
            <a:off x="1944303" y="5070909"/>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597401C-75F5-3A74-2D94-A9DE44ABAB46}"/>
              </a:ext>
            </a:extLst>
          </p:cNvPr>
          <p:cNvCxnSpPr/>
          <p:nvPr/>
        </p:nvCxnSpPr>
        <p:spPr>
          <a:xfrm>
            <a:off x="1944303" y="383727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0C2F367-32E9-0F12-7A01-EE7046077099}"/>
              </a:ext>
            </a:extLst>
          </p:cNvPr>
          <p:cNvCxnSpPr/>
          <p:nvPr/>
        </p:nvCxnSpPr>
        <p:spPr>
          <a:xfrm>
            <a:off x="1934678" y="2391877"/>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A164E68-DEDB-B960-5797-3DC6A7D710A3}"/>
              </a:ext>
            </a:extLst>
          </p:cNvPr>
          <p:cNvCxnSpPr/>
          <p:nvPr/>
        </p:nvCxnSpPr>
        <p:spPr>
          <a:xfrm>
            <a:off x="6659078" y="741145"/>
            <a:ext cx="0" cy="53901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B34D70E-55AD-706B-B0C2-81AE4704E8A9}"/>
              </a:ext>
            </a:extLst>
          </p:cNvPr>
          <p:cNvCxnSpPr/>
          <p:nvPr/>
        </p:nvCxnSpPr>
        <p:spPr>
          <a:xfrm>
            <a:off x="11088303" y="733926"/>
            <a:ext cx="0" cy="53901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9B6DF82-1E59-A66E-0D0B-08974B6BC1E2}"/>
              </a:ext>
            </a:extLst>
          </p:cNvPr>
          <p:cNvSpPr txBox="1"/>
          <p:nvPr/>
        </p:nvSpPr>
        <p:spPr>
          <a:xfrm>
            <a:off x="1525758" y="6194113"/>
            <a:ext cx="837089" cy="369332"/>
          </a:xfrm>
          <a:prstGeom prst="rect">
            <a:avLst/>
          </a:prstGeom>
          <a:noFill/>
        </p:spPr>
        <p:txBody>
          <a:bodyPr wrap="none" rtlCol="0">
            <a:spAutoFit/>
          </a:bodyPr>
          <a:lstStyle/>
          <a:p>
            <a:r>
              <a:rPr lang="en-US" dirty="0"/>
              <a:t>900 BC</a:t>
            </a:r>
          </a:p>
        </p:txBody>
      </p:sp>
      <p:sp>
        <p:nvSpPr>
          <p:cNvPr id="16" name="TextBox 15">
            <a:extLst>
              <a:ext uri="{FF2B5EF4-FFF2-40B4-BE49-F238E27FC236}">
                <a16:creationId xmlns:a16="http://schemas.microsoft.com/office/drawing/2014/main" id="{7D7DFB99-9719-D2D4-9EFB-96626F9549C5}"/>
              </a:ext>
            </a:extLst>
          </p:cNvPr>
          <p:cNvSpPr txBox="1"/>
          <p:nvPr/>
        </p:nvSpPr>
        <p:spPr>
          <a:xfrm>
            <a:off x="6240533" y="6194113"/>
            <a:ext cx="837089" cy="369332"/>
          </a:xfrm>
          <a:prstGeom prst="rect">
            <a:avLst/>
          </a:prstGeom>
          <a:noFill/>
        </p:spPr>
        <p:txBody>
          <a:bodyPr wrap="none" rtlCol="0">
            <a:spAutoFit/>
          </a:bodyPr>
          <a:lstStyle/>
          <a:p>
            <a:r>
              <a:rPr lang="en-US" dirty="0"/>
              <a:t>800 BC</a:t>
            </a:r>
          </a:p>
        </p:txBody>
      </p:sp>
      <p:sp>
        <p:nvSpPr>
          <p:cNvPr id="17" name="TextBox 16">
            <a:extLst>
              <a:ext uri="{FF2B5EF4-FFF2-40B4-BE49-F238E27FC236}">
                <a16:creationId xmlns:a16="http://schemas.microsoft.com/office/drawing/2014/main" id="{CCEB400E-65E7-2CC4-A96F-9A9FD198C3F5}"/>
              </a:ext>
            </a:extLst>
          </p:cNvPr>
          <p:cNvSpPr txBox="1"/>
          <p:nvPr/>
        </p:nvSpPr>
        <p:spPr>
          <a:xfrm>
            <a:off x="10660133" y="6194113"/>
            <a:ext cx="837089" cy="369332"/>
          </a:xfrm>
          <a:prstGeom prst="rect">
            <a:avLst/>
          </a:prstGeom>
          <a:noFill/>
        </p:spPr>
        <p:txBody>
          <a:bodyPr wrap="none" rtlCol="0">
            <a:spAutoFit/>
          </a:bodyPr>
          <a:lstStyle/>
          <a:p>
            <a:r>
              <a:rPr lang="en-US" dirty="0"/>
              <a:t>700 BC</a:t>
            </a:r>
          </a:p>
        </p:txBody>
      </p:sp>
      <p:sp>
        <p:nvSpPr>
          <p:cNvPr id="30" name="Isosceles Triangle 29">
            <a:extLst>
              <a:ext uri="{FF2B5EF4-FFF2-40B4-BE49-F238E27FC236}">
                <a16:creationId xmlns:a16="http://schemas.microsoft.com/office/drawing/2014/main" id="{95109408-68E4-FD59-E9EA-B5A2EF83ADB5}"/>
              </a:ext>
            </a:extLst>
          </p:cNvPr>
          <p:cNvSpPr/>
          <p:nvPr/>
        </p:nvSpPr>
        <p:spPr>
          <a:xfrm>
            <a:off x="1886553" y="5395481"/>
            <a:ext cx="134753" cy="1256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F1EDC190-3C3F-2FC0-8387-5A97AA85CCC3}"/>
              </a:ext>
            </a:extLst>
          </p:cNvPr>
          <p:cNvSpPr txBox="1"/>
          <p:nvPr/>
        </p:nvSpPr>
        <p:spPr>
          <a:xfrm>
            <a:off x="1963557" y="5319373"/>
            <a:ext cx="2558329" cy="307777"/>
          </a:xfrm>
          <a:prstGeom prst="rect">
            <a:avLst/>
          </a:prstGeom>
          <a:noFill/>
        </p:spPr>
        <p:txBody>
          <a:bodyPr wrap="none" rtlCol="0">
            <a:spAutoFit/>
          </a:bodyPr>
          <a:lstStyle>
            <a:defPPr>
              <a:defRPr lang="en-US"/>
            </a:defPPr>
            <a:lvl1pPr>
              <a:defRPr sz="1400"/>
            </a:lvl1pPr>
          </a:lstStyle>
          <a:p>
            <a:r>
              <a:rPr lang="en-US" dirty="0"/>
              <a:t>La </a:t>
            </a:r>
            <a:r>
              <a:rPr lang="en-US" dirty="0" err="1"/>
              <a:t>Venta</a:t>
            </a:r>
            <a:r>
              <a:rPr lang="en-US" dirty="0"/>
              <a:t> becomes Olmec Capital</a:t>
            </a:r>
          </a:p>
        </p:txBody>
      </p:sp>
      <p:sp>
        <p:nvSpPr>
          <p:cNvPr id="47" name="Rectangle 46">
            <a:extLst>
              <a:ext uri="{FF2B5EF4-FFF2-40B4-BE49-F238E27FC236}">
                <a16:creationId xmlns:a16="http://schemas.microsoft.com/office/drawing/2014/main" id="{90148821-ED66-2A58-4224-01FC19EDAAC9}"/>
              </a:ext>
            </a:extLst>
          </p:cNvPr>
          <p:cNvSpPr/>
          <p:nvPr/>
        </p:nvSpPr>
        <p:spPr>
          <a:xfrm>
            <a:off x="1773532" y="616760"/>
            <a:ext cx="9485541" cy="234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~1500 BC   Hindu Vedas and Upanishads written down continues thru ~500 BC</a:t>
            </a:r>
          </a:p>
        </p:txBody>
      </p:sp>
    </p:spTree>
    <p:extLst>
      <p:ext uri="{BB962C8B-B14F-4D97-AF65-F5344CB8AC3E}">
        <p14:creationId xmlns:p14="http://schemas.microsoft.com/office/powerpoint/2010/main" val="1959959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ppt_x"/>
                                          </p:val>
                                        </p:tav>
                                        <p:tav tm="100000">
                                          <p:val>
                                            <p:strVal val="#ppt_x"/>
                                          </p:val>
                                        </p:tav>
                                      </p:tavLst>
                                    </p:anim>
                                    <p:anim calcmode="lin" valueType="num">
                                      <p:cBhvr additive="base">
                                        <p:cTn id="14" dur="500" fill="hold"/>
                                        <p:tgtEl>
                                          <p:spTgt spid="30"/>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additive="base">
                                        <p:cTn id="17" dur="500" fill="hold"/>
                                        <p:tgtEl>
                                          <p:spTgt spid="31"/>
                                        </p:tgtEl>
                                        <p:attrNameLst>
                                          <p:attrName>ppt_x</p:attrName>
                                        </p:attrNameLst>
                                      </p:cBhvr>
                                      <p:tavLst>
                                        <p:tav tm="0">
                                          <p:val>
                                            <p:strVal val="#ppt_x"/>
                                          </p:val>
                                        </p:tav>
                                        <p:tav tm="100000">
                                          <p:val>
                                            <p:strVal val="#ppt_x"/>
                                          </p:val>
                                        </p:tav>
                                      </p:tavLst>
                                    </p:anim>
                                    <p:anim calcmode="lin" valueType="num">
                                      <p:cBhvr additive="base">
                                        <p:cTn id="1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P spid="4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5373BB8-C2F9-A036-6B9B-A8B96A9B2901}"/>
              </a:ext>
            </a:extLst>
          </p:cNvPr>
          <p:cNvPicPr>
            <a:picLocks noChangeAspect="1"/>
          </p:cNvPicPr>
          <p:nvPr/>
        </p:nvPicPr>
        <p:blipFill>
          <a:blip r:embed="rId2"/>
          <a:stretch>
            <a:fillRect/>
          </a:stretch>
        </p:blipFill>
        <p:spPr>
          <a:xfrm>
            <a:off x="4181208" y="109074"/>
            <a:ext cx="3829584" cy="6639852"/>
          </a:xfrm>
          <a:prstGeom prst="rect">
            <a:avLst/>
          </a:prstGeom>
        </p:spPr>
      </p:pic>
    </p:spTree>
    <p:extLst>
      <p:ext uri="{BB962C8B-B14F-4D97-AF65-F5344CB8AC3E}">
        <p14:creationId xmlns:p14="http://schemas.microsoft.com/office/powerpoint/2010/main" val="17914477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77B0CB-381A-35BE-4221-F6BFD3DAB232}"/>
              </a:ext>
            </a:extLst>
          </p:cNvPr>
          <p:cNvPicPr>
            <a:picLocks noChangeAspect="1"/>
          </p:cNvPicPr>
          <p:nvPr/>
        </p:nvPicPr>
        <p:blipFill>
          <a:blip r:embed="rId2"/>
          <a:stretch>
            <a:fillRect/>
          </a:stretch>
        </p:blipFill>
        <p:spPr>
          <a:xfrm>
            <a:off x="4329419" y="0"/>
            <a:ext cx="3533162" cy="6858000"/>
          </a:xfrm>
          <a:prstGeom prst="rect">
            <a:avLst/>
          </a:prstGeom>
        </p:spPr>
      </p:pic>
      <p:sp>
        <p:nvSpPr>
          <p:cNvPr id="2" name="Rectangle: Rounded Corners 1">
            <a:extLst>
              <a:ext uri="{FF2B5EF4-FFF2-40B4-BE49-F238E27FC236}">
                <a16:creationId xmlns:a16="http://schemas.microsoft.com/office/drawing/2014/main" id="{CED700F6-E91E-BAA1-4D92-00233BFB4531}"/>
              </a:ext>
            </a:extLst>
          </p:cNvPr>
          <p:cNvSpPr/>
          <p:nvPr/>
        </p:nvSpPr>
        <p:spPr>
          <a:xfrm>
            <a:off x="5831840" y="599440"/>
            <a:ext cx="508000" cy="203200"/>
          </a:xfrm>
          <a:prstGeom prst="round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Rounded Corners 4">
            <a:extLst>
              <a:ext uri="{FF2B5EF4-FFF2-40B4-BE49-F238E27FC236}">
                <a16:creationId xmlns:a16="http://schemas.microsoft.com/office/drawing/2014/main" id="{70AE3EEA-8361-74F7-2546-244A1692C114}"/>
              </a:ext>
            </a:extLst>
          </p:cNvPr>
          <p:cNvSpPr/>
          <p:nvPr/>
        </p:nvSpPr>
        <p:spPr>
          <a:xfrm>
            <a:off x="5842000" y="1056640"/>
            <a:ext cx="508000" cy="203200"/>
          </a:xfrm>
          <a:prstGeom prst="round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id="{6B3943D1-BFE4-0BC6-56FD-5F2220BAD60C}"/>
              </a:ext>
            </a:extLst>
          </p:cNvPr>
          <p:cNvSpPr/>
          <p:nvPr/>
        </p:nvSpPr>
        <p:spPr>
          <a:xfrm>
            <a:off x="5842000" y="1327785"/>
            <a:ext cx="508000" cy="148590"/>
          </a:xfrm>
          <a:prstGeom prst="round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23DF9A95-563F-3594-BFF5-F4A364611A29}"/>
              </a:ext>
            </a:extLst>
          </p:cNvPr>
          <p:cNvSpPr/>
          <p:nvPr/>
        </p:nvSpPr>
        <p:spPr>
          <a:xfrm>
            <a:off x="5842000" y="1476375"/>
            <a:ext cx="508000" cy="148590"/>
          </a:xfrm>
          <a:prstGeom prst="round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695AFE91-9FEC-8EFE-AA94-F5DFC8114486}"/>
              </a:ext>
            </a:extLst>
          </p:cNvPr>
          <p:cNvSpPr/>
          <p:nvPr/>
        </p:nvSpPr>
        <p:spPr>
          <a:xfrm>
            <a:off x="5842000" y="1710690"/>
            <a:ext cx="508000" cy="148590"/>
          </a:xfrm>
          <a:prstGeom prst="round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9ECA0A54-50C3-DEC3-5AB7-2F4041912E6B}"/>
              </a:ext>
            </a:extLst>
          </p:cNvPr>
          <p:cNvSpPr/>
          <p:nvPr/>
        </p:nvSpPr>
        <p:spPr>
          <a:xfrm>
            <a:off x="5842000" y="2009394"/>
            <a:ext cx="508000" cy="148590"/>
          </a:xfrm>
          <a:prstGeom prst="round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Rounded Corners 9">
            <a:extLst>
              <a:ext uri="{FF2B5EF4-FFF2-40B4-BE49-F238E27FC236}">
                <a16:creationId xmlns:a16="http://schemas.microsoft.com/office/drawing/2014/main" id="{CC35E3BD-DA26-2FF3-BE05-1EC1B132EE3F}"/>
              </a:ext>
            </a:extLst>
          </p:cNvPr>
          <p:cNvSpPr/>
          <p:nvPr/>
        </p:nvSpPr>
        <p:spPr>
          <a:xfrm>
            <a:off x="5831840" y="2308098"/>
            <a:ext cx="508000" cy="148590"/>
          </a:xfrm>
          <a:prstGeom prst="round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Rounded Corners 10">
            <a:extLst>
              <a:ext uri="{FF2B5EF4-FFF2-40B4-BE49-F238E27FC236}">
                <a16:creationId xmlns:a16="http://schemas.microsoft.com/office/drawing/2014/main" id="{3EA15D42-24BF-B978-78A6-1334C18D75D0}"/>
              </a:ext>
            </a:extLst>
          </p:cNvPr>
          <p:cNvSpPr/>
          <p:nvPr/>
        </p:nvSpPr>
        <p:spPr>
          <a:xfrm>
            <a:off x="5831840" y="2598928"/>
            <a:ext cx="508000" cy="148590"/>
          </a:xfrm>
          <a:prstGeom prst="round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id="{196ABABA-910B-B8AF-EE37-6B3877750E22}"/>
              </a:ext>
            </a:extLst>
          </p:cNvPr>
          <p:cNvSpPr/>
          <p:nvPr/>
        </p:nvSpPr>
        <p:spPr>
          <a:xfrm>
            <a:off x="5842000" y="2903855"/>
            <a:ext cx="508000" cy="148590"/>
          </a:xfrm>
          <a:prstGeom prst="round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Rounded Corners 12">
            <a:extLst>
              <a:ext uri="{FF2B5EF4-FFF2-40B4-BE49-F238E27FC236}">
                <a16:creationId xmlns:a16="http://schemas.microsoft.com/office/drawing/2014/main" id="{1EFE46E6-81F6-C962-D012-90297F8F5FB0}"/>
              </a:ext>
            </a:extLst>
          </p:cNvPr>
          <p:cNvSpPr/>
          <p:nvPr/>
        </p:nvSpPr>
        <p:spPr>
          <a:xfrm>
            <a:off x="6106162" y="3444969"/>
            <a:ext cx="283208" cy="148590"/>
          </a:xfrm>
          <a:prstGeom prst="round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13">
            <a:extLst>
              <a:ext uri="{FF2B5EF4-FFF2-40B4-BE49-F238E27FC236}">
                <a16:creationId xmlns:a16="http://schemas.microsoft.com/office/drawing/2014/main" id="{CD504719-90DA-2264-D278-03D5223C2B1B}"/>
              </a:ext>
            </a:extLst>
          </p:cNvPr>
          <p:cNvSpPr/>
          <p:nvPr/>
        </p:nvSpPr>
        <p:spPr>
          <a:xfrm>
            <a:off x="5842000" y="3968686"/>
            <a:ext cx="508000" cy="148590"/>
          </a:xfrm>
          <a:prstGeom prst="round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Rounded Corners 14">
            <a:extLst>
              <a:ext uri="{FF2B5EF4-FFF2-40B4-BE49-F238E27FC236}">
                <a16:creationId xmlns:a16="http://schemas.microsoft.com/office/drawing/2014/main" id="{06814A4A-C04C-B2AF-C4C8-0AA87F6108C5}"/>
              </a:ext>
            </a:extLst>
          </p:cNvPr>
          <p:cNvSpPr/>
          <p:nvPr/>
        </p:nvSpPr>
        <p:spPr>
          <a:xfrm>
            <a:off x="5831840" y="4255198"/>
            <a:ext cx="508000" cy="148590"/>
          </a:xfrm>
          <a:prstGeom prst="round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Rounded Corners 15">
            <a:extLst>
              <a:ext uri="{FF2B5EF4-FFF2-40B4-BE49-F238E27FC236}">
                <a16:creationId xmlns:a16="http://schemas.microsoft.com/office/drawing/2014/main" id="{9F7264AC-8078-C93D-429D-4E1F08E692D3}"/>
              </a:ext>
            </a:extLst>
          </p:cNvPr>
          <p:cNvSpPr/>
          <p:nvPr/>
        </p:nvSpPr>
        <p:spPr>
          <a:xfrm>
            <a:off x="5842000" y="4551648"/>
            <a:ext cx="508000" cy="148590"/>
          </a:xfrm>
          <a:prstGeom prst="round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Rounded Corners 16">
            <a:extLst>
              <a:ext uri="{FF2B5EF4-FFF2-40B4-BE49-F238E27FC236}">
                <a16:creationId xmlns:a16="http://schemas.microsoft.com/office/drawing/2014/main" id="{5071F08A-3F2B-AD24-E72D-E4AB9A3873AD}"/>
              </a:ext>
            </a:extLst>
          </p:cNvPr>
          <p:cNvSpPr/>
          <p:nvPr/>
        </p:nvSpPr>
        <p:spPr>
          <a:xfrm>
            <a:off x="5831840" y="4838160"/>
            <a:ext cx="508000" cy="148590"/>
          </a:xfrm>
          <a:prstGeom prst="round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Rounded Corners 17">
            <a:extLst>
              <a:ext uri="{FF2B5EF4-FFF2-40B4-BE49-F238E27FC236}">
                <a16:creationId xmlns:a16="http://schemas.microsoft.com/office/drawing/2014/main" id="{A5EE44E8-5422-6134-EC3E-80844F8745CB}"/>
              </a:ext>
            </a:extLst>
          </p:cNvPr>
          <p:cNvSpPr/>
          <p:nvPr/>
        </p:nvSpPr>
        <p:spPr>
          <a:xfrm>
            <a:off x="5831840" y="5060631"/>
            <a:ext cx="508000" cy="148590"/>
          </a:xfrm>
          <a:prstGeom prst="round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6AFEA04E-212F-98A6-2EE0-2657659F57F4}"/>
              </a:ext>
            </a:extLst>
          </p:cNvPr>
          <p:cNvSpPr/>
          <p:nvPr/>
        </p:nvSpPr>
        <p:spPr>
          <a:xfrm>
            <a:off x="5831840" y="5277801"/>
            <a:ext cx="508000" cy="148590"/>
          </a:xfrm>
          <a:prstGeom prst="round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Rounded Corners 19">
            <a:extLst>
              <a:ext uri="{FF2B5EF4-FFF2-40B4-BE49-F238E27FC236}">
                <a16:creationId xmlns:a16="http://schemas.microsoft.com/office/drawing/2014/main" id="{EF7EF223-5D9A-80CA-5EE4-2E98D93553B9}"/>
              </a:ext>
            </a:extLst>
          </p:cNvPr>
          <p:cNvSpPr/>
          <p:nvPr/>
        </p:nvSpPr>
        <p:spPr>
          <a:xfrm>
            <a:off x="5831840" y="5579109"/>
            <a:ext cx="508000" cy="148590"/>
          </a:xfrm>
          <a:prstGeom prst="round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Rounded Corners 20">
            <a:extLst>
              <a:ext uri="{FF2B5EF4-FFF2-40B4-BE49-F238E27FC236}">
                <a16:creationId xmlns:a16="http://schemas.microsoft.com/office/drawing/2014/main" id="{4477FCB8-562C-6CE8-4567-0D0886AFF217}"/>
              </a:ext>
            </a:extLst>
          </p:cNvPr>
          <p:cNvSpPr/>
          <p:nvPr/>
        </p:nvSpPr>
        <p:spPr>
          <a:xfrm>
            <a:off x="5842000" y="6028055"/>
            <a:ext cx="508000" cy="148590"/>
          </a:xfrm>
          <a:prstGeom prst="round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Rounded Corners 21">
            <a:extLst>
              <a:ext uri="{FF2B5EF4-FFF2-40B4-BE49-F238E27FC236}">
                <a16:creationId xmlns:a16="http://schemas.microsoft.com/office/drawing/2014/main" id="{09F8F027-26ED-7987-50B4-F12589EE6A2C}"/>
              </a:ext>
            </a:extLst>
          </p:cNvPr>
          <p:cNvSpPr/>
          <p:nvPr/>
        </p:nvSpPr>
        <p:spPr>
          <a:xfrm>
            <a:off x="5831840" y="6472238"/>
            <a:ext cx="508000" cy="148590"/>
          </a:xfrm>
          <a:prstGeom prst="round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Rounded Corners 22">
            <a:extLst>
              <a:ext uri="{FF2B5EF4-FFF2-40B4-BE49-F238E27FC236}">
                <a16:creationId xmlns:a16="http://schemas.microsoft.com/office/drawing/2014/main" id="{3622D8E3-EE2E-6443-DB97-58F4B9F62873}"/>
              </a:ext>
            </a:extLst>
          </p:cNvPr>
          <p:cNvSpPr/>
          <p:nvPr/>
        </p:nvSpPr>
        <p:spPr>
          <a:xfrm>
            <a:off x="5762752" y="3447827"/>
            <a:ext cx="323088" cy="148590"/>
          </a:xfrm>
          <a:prstGeom prst="roundRect">
            <a:avLst/>
          </a:prstGeom>
          <a:solidFill>
            <a:srgbClr val="00B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01F51A16-9584-DBFD-35BF-4F053C803781}"/>
              </a:ext>
            </a:extLst>
          </p:cNvPr>
          <p:cNvSpPr txBox="1"/>
          <p:nvPr/>
        </p:nvSpPr>
        <p:spPr>
          <a:xfrm>
            <a:off x="8620125" y="2519134"/>
            <a:ext cx="2779395" cy="1446550"/>
          </a:xfrm>
          <a:prstGeom prst="rect">
            <a:avLst/>
          </a:prstGeom>
          <a:noFill/>
        </p:spPr>
        <p:txBody>
          <a:bodyPr wrap="square" rtlCol="0">
            <a:spAutoFit/>
          </a:bodyPr>
          <a:lstStyle/>
          <a:p>
            <a:pPr algn="ctr"/>
            <a:r>
              <a:rPr lang="en-US" sz="4400" dirty="0"/>
              <a:t>209 Years of Idolatry</a:t>
            </a:r>
          </a:p>
        </p:txBody>
      </p:sp>
      <p:sp>
        <p:nvSpPr>
          <p:cNvPr id="26" name="TextBox 25">
            <a:extLst>
              <a:ext uri="{FF2B5EF4-FFF2-40B4-BE49-F238E27FC236}">
                <a16:creationId xmlns:a16="http://schemas.microsoft.com/office/drawing/2014/main" id="{28D84BFE-BC62-049B-8084-142D52998571}"/>
              </a:ext>
            </a:extLst>
          </p:cNvPr>
          <p:cNvSpPr txBox="1"/>
          <p:nvPr/>
        </p:nvSpPr>
        <p:spPr>
          <a:xfrm>
            <a:off x="810307" y="2749823"/>
            <a:ext cx="2779395" cy="769441"/>
          </a:xfrm>
          <a:prstGeom prst="rect">
            <a:avLst/>
          </a:prstGeom>
          <a:noFill/>
        </p:spPr>
        <p:txBody>
          <a:bodyPr wrap="square" rtlCol="0">
            <a:spAutoFit/>
          </a:bodyPr>
          <a:lstStyle/>
          <a:p>
            <a:pPr algn="ctr"/>
            <a:r>
              <a:rPr lang="en-US" sz="4400" dirty="0"/>
              <a:t>9 Dynasties</a:t>
            </a:r>
          </a:p>
        </p:txBody>
      </p:sp>
      <p:grpSp>
        <p:nvGrpSpPr>
          <p:cNvPr id="29" name="Group 28">
            <a:extLst>
              <a:ext uri="{FF2B5EF4-FFF2-40B4-BE49-F238E27FC236}">
                <a16:creationId xmlns:a16="http://schemas.microsoft.com/office/drawing/2014/main" id="{09AEC733-EB1E-8BE4-8F77-EF7AEDEE82AC}"/>
              </a:ext>
            </a:extLst>
          </p:cNvPr>
          <p:cNvGrpSpPr/>
          <p:nvPr/>
        </p:nvGrpSpPr>
        <p:grpSpPr>
          <a:xfrm>
            <a:off x="1296237" y="5277801"/>
            <a:ext cx="3497225" cy="973139"/>
            <a:chOff x="1296237" y="5277801"/>
            <a:chExt cx="3497225" cy="973139"/>
          </a:xfrm>
        </p:grpSpPr>
        <p:sp>
          <p:nvSpPr>
            <p:cNvPr id="4" name="Oval 3">
              <a:extLst>
                <a:ext uri="{FF2B5EF4-FFF2-40B4-BE49-F238E27FC236}">
                  <a16:creationId xmlns:a16="http://schemas.microsoft.com/office/drawing/2014/main" id="{B093ACFA-B4B1-5D58-98AC-40B8495B3B6D}"/>
                </a:ext>
              </a:extLst>
            </p:cNvPr>
            <p:cNvSpPr/>
            <p:nvPr/>
          </p:nvSpPr>
          <p:spPr>
            <a:xfrm>
              <a:off x="4302573" y="6102350"/>
              <a:ext cx="490889" cy="1485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5AE76C9-3A97-3A94-F0A0-F8F762129487}"/>
                </a:ext>
              </a:extLst>
            </p:cNvPr>
            <p:cNvSpPr txBox="1"/>
            <p:nvPr/>
          </p:nvSpPr>
          <p:spPr>
            <a:xfrm>
              <a:off x="1296237" y="5277801"/>
              <a:ext cx="1531188" cy="923330"/>
            </a:xfrm>
            <a:prstGeom prst="rect">
              <a:avLst/>
            </a:prstGeom>
            <a:noFill/>
            <a:ln>
              <a:solidFill>
                <a:srgbClr val="FF0000"/>
              </a:solidFill>
            </a:ln>
          </p:spPr>
          <p:txBody>
            <a:bodyPr wrap="none" rtlCol="0">
              <a:spAutoFit/>
            </a:bodyPr>
            <a:lstStyle/>
            <a:p>
              <a:pPr algn="ctr"/>
              <a:r>
                <a:rPr lang="en-US" dirty="0"/>
                <a:t>Typo in image</a:t>
              </a:r>
            </a:p>
            <a:p>
              <a:pPr algn="ctr"/>
              <a:r>
                <a:rPr lang="en-US" dirty="0"/>
                <a:t>should read</a:t>
              </a:r>
            </a:p>
            <a:p>
              <a:pPr algn="ctr"/>
              <a:r>
                <a:rPr lang="en-US" dirty="0"/>
                <a:t>740-732 (sole)</a:t>
              </a:r>
            </a:p>
          </p:txBody>
        </p:sp>
        <p:cxnSp>
          <p:nvCxnSpPr>
            <p:cNvPr id="28" name="Straight Arrow Connector 27">
              <a:extLst>
                <a:ext uri="{FF2B5EF4-FFF2-40B4-BE49-F238E27FC236}">
                  <a16:creationId xmlns:a16="http://schemas.microsoft.com/office/drawing/2014/main" id="{F5C4F3CD-1527-C184-4A0D-86675D4632D9}"/>
                </a:ext>
              </a:extLst>
            </p:cNvPr>
            <p:cNvCxnSpPr>
              <a:stCxn id="24" idx="3"/>
            </p:cNvCxnSpPr>
            <p:nvPr/>
          </p:nvCxnSpPr>
          <p:spPr>
            <a:xfrm>
              <a:off x="2827425" y="5739466"/>
              <a:ext cx="1501994" cy="43717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98874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500"/>
                                        <p:tgtEl>
                                          <p:spTgt spid="21"/>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fade">
                                      <p:cBhvr>
                                        <p:cTn id="66" dur="500"/>
                                        <p:tgtEl>
                                          <p:spTgt spid="23"/>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fade">
                                      <p:cBhvr>
                                        <p:cTn id="71" dur="500"/>
                                        <p:tgtEl>
                                          <p:spTgt spid="26"/>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fade">
                                      <p:cBhvr>
                                        <p:cTn id="76" dur="500"/>
                                        <p:tgtEl>
                                          <p:spTgt spid="25"/>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29"/>
                                        </p:tgtEl>
                                        <p:attrNameLst>
                                          <p:attrName>style.visibility</p:attrName>
                                        </p:attrNameLst>
                                      </p:cBhvr>
                                      <p:to>
                                        <p:strVal val="visible"/>
                                      </p:to>
                                    </p:set>
                                    <p:animEffect transition="in" filter="fade">
                                      <p:cBhvr>
                                        <p:cTn id="8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5" grpId="0"/>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5405415B-AD51-8D79-7938-896C98B89366}"/>
              </a:ext>
            </a:extLst>
          </p:cNvPr>
          <p:cNvPicPr>
            <a:picLocks noGrp="1" noChangeAspect="1"/>
          </p:cNvPicPr>
          <p:nvPr>
            <p:ph sz="half" idx="1"/>
          </p:nvPr>
        </p:nvPicPr>
        <p:blipFill rotWithShape="1">
          <a:blip r:embed="rId2"/>
          <a:srcRect l="7935" r="2140"/>
          <a:stretch/>
        </p:blipFill>
        <p:spPr>
          <a:xfrm>
            <a:off x="7381653" y="10"/>
            <a:ext cx="4810347" cy="6857990"/>
          </a:xfrm>
          <a:custGeom>
            <a:avLst/>
            <a:gdLst/>
            <a:ahLst/>
            <a:cxnLst/>
            <a:rect l="l" t="t" r="r" b="b"/>
            <a:pathLst>
              <a:path w="4817171" h="685800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p:spPr>
      </p:pic>
      <p:pic>
        <p:nvPicPr>
          <p:cNvPr id="6" name="Content Placeholder 5">
            <a:extLst>
              <a:ext uri="{FF2B5EF4-FFF2-40B4-BE49-F238E27FC236}">
                <a16:creationId xmlns:a16="http://schemas.microsoft.com/office/drawing/2014/main" id="{4AC55D26-A83C-816D-49F6-DBD0EA80F4D6}"/>
              </a:ext>
            </a:extLst>
          </p:cNvPr>
          <p:cNvPicPr>
            <a:picLocks noChangeAspect="1"/>
          </p:cNvPicPr>
          <p:nvPr/>
        </p:nvPicPr>
        <p:blipFill rotWithShape="1">
          <a:blip r:embed="rId3"/>
          <a:srcRect t="3345" b="9803"/>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5" name="Content Placeholder 4">
            <a:extLst>
              <a:ext uri="{FF2B5EF4-FFF2-40B4-BE49-F238E27FC236}">
                <a16:creationId xmlns:a16="http://schemas.microsoft.com/office/drawing/2014/main" id="{F1E5D923-BFA6-9D0D-AB70-7D7B092AA252}"/>
              </a:ext>
            </a:extLst>
          </p:cNvPr>
          <p:cNvPicPr>
            <a:picLocks noChangeAspect="1"/>
          </p:cNvPicPr>
          <p:nvPr/>
        </p:nvPicPr>
        <p:blipFill rotWithShape="1">
          <a:blip r:embed="rId4"/>
          <a:srcRect r="2" b="10313"/>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p:nvSpPr>
          <p:cNvPr id="2" name="Title 1">
            <a:extLst>
              <a:ext uri="{FF2B5EF4-FFF2-40B4-BE49-F238E27FC236}">
                <a16:creationId xmlns:a16="http://schemas.microsoft.com/office/drawing/2014/main" id="{D01CC9A5-D3A0-C46A-E568-F6B3E93DEF6C}"/>
              </a:ext>
            </a:extLst>
          </p:cNvPr>
          <p:cNvSpPr>
            <a:spLocks noGrp="1"/>
          </p:cNvSpPr>
          <p:nvPr>
            <p:ph type="title"/>
          </p:nvPr>
        </p:nvSpPr>
        <p:spPr>
          <a:xfrm>
            <a:off x="448056" y="685800"/>
            <a:ext cx="2807208" cy="1325563"/>
          </a:xfrm>
        </p:spPr>
        <p:txBody>
          <a:bodyPr vert="horz" lIns="91440" tIns="45720" rIns="91440" bIns="45720" rtlCol="0" anchor="ctr">
            <a:normAutofit/>
          </a:bodyPr>
          <a:lstStyle/>
          <a:p>
            <a:r>
              <a:rPr lang="en-US" sz="3600" kern="1200" dirty="0">
                <a:solidFill>
                  <a:schemeClr val="tx1"/>
                </a:solidFill>
                <a:latin typeface="+mj-lt"/>
                <a:ea typeface="+mj-ea"/>
                <a:cs typeface="+mj-cs"/>
              </a:rPr>
              <a:t>The Prophets</a:t>
            </a:r>
          </a:p>
        </p:txBody>
      </p:sp>
      <p:sp>
        <p:nvSpPr>
          <p:cNvPr id="21" name="Content Placeholder 20">
            <a:extLst>
              <a:ext uri="{FF2B5EF4-FFF2-40B4-BE49-F238E27FC236}">
                <a16:creationId xmlns:a16="http://schemas.microsoft.com/office/drawing/2014/main" id="{E465F545-BCF8-FC57-2CD0-3AA2F09F1AF5}"/>
              </a:ext>
            </a:extLst>
          </p:cNvPr>
          <p:cNvSpPr>
            <a:spLocks noGrp="1"/>
          </p:cNvSpPr>
          <p:nvPr>
            <p:ph sz="half" idx="2"/>
          </p:nvPr>
        </p:nvSpPr>
        <p:spPr>
          <a:xfrm>
            <a:off x="448056" y="2258568"/>
            <a:ext cx="2807208" cy="3922776"/>
          </a:xfrm>
        </p:spPr>
        <p:txBody>
          <a:bodyPr vert="horz" lIns="91440" tIns="45720" rIns="91440" bIns="45720" rtlCol="0">
            <a:normAutofit/>
          </a:bodyPr>
          <a:lstStyle/>
          <a:p>
            <a:r>
              <a:rPr lang="en-US" sz="2400" dirty="0" err="1"/>
              <a:t>Ahijah</a:t>
            </a:r>
            <a:r>
              <a:rPr lang="en-US" sz="2400" dirty="0"/>
              <a:t> </a:t>
            </a:r>
          </a:p>
          <a:p>
            <a:r>
              <a:rPr lang="en-US" sz="2400" dirty="0"/>
              <a:t>Jehu</a:t>
            </a:r>
          </a:p>
          <a:p>
            <a:r>
              <a:rPr lang="en-US" sz="2400" dirty="0"/>
              <a:t>Micaiah</a:t>
            </a:r>
          </a:p>
          <a:p>
            <a:r>
              <a:rPr lang="en-US" sz="2400" dirty="0"/>
              <a:t>Elijah</a:t>
            </a:r>
          </a:p>
          <a:p>
            <a:r>
              <a:rPr lang="en-US" sz="2400" dirty="0"/>
              <a:t>Elisha</a:t>
            </a:r>
          </a:p>
          <a:p>
            <a:r>
              <a:rPr lang="en-US" sz="2400" dirty="0"/>
              <a:t>Amos</a:t>
            </a:r>
          </a:p>
          <a:p>
            <a:r>
              <a:rPr lang="en-US" sz="2400" dirty="0"/>
              <a:t>Hosea</a:t>
            </a:r>
          </a:p>
          <a:p>
            <a:r>
              <a:rPr lang="en-US" sz="2400" dirty="0"/>
              <a:t>Micah</a:t>
            </a:r>
          </a:p>
          <a:p>
            <a:endParaRPr lang="en-US" sz="1700" dirty="0"/>
          </a:p>
          <a:p>
            <a:endParaRPr lang="en-US" sz="1700" dirty="0"/>
          </a:p>
        </p:txBody>
      </p:sp>
    </p:spTree>
    <p:extLst>
      <p:ext uri="{BB962C8B-B14F-4D97-AF65-F5344CB8AC3E}">
        <p14:creationId xmlns:p14="http://schemas.microsoft.com/office/powerpoint/2010/main" val="3330421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2C060-ACBB-C388-4D27-EBB41A50B29F}"/>
              </a:ext>
            </a:extLst>
          </p:cNvPr>
          <p:cNvSpPr>
            <a:spLocks noGrp="1"/>
          </p:cNvSpPr>
          <p:nvPr>
            <p:ph type="title"/>
          </p:nvPr>
        </p:nvSpPr>
        <p:spPr>
          <a:xfrm>
            <a:off x="6417733" y="490537"/>
            <a:ext cx="5291663" cy="1628775"/>
          </a:xfrm>
        </p:spPr>
        <p:txBody>
          <a:bodyPr anchor="b">
            <a:normAutofit/>
          </a:bodyPr>
          <a:lstStyle/>
          <a:p>
            <a:r>
              <a:rPr lang="en-US" sz="4000" dirty="0"/>
              <a:t>Israel falls – 722 B.C.</a:t>
            </a:r>
          </a:p>
        </p:txBody>
      </p:sp>
      <p:pic>
        <p:nvPicPr>
          <p:cNvPr id="4" name="Picture 3">
            <a:extLst>
              <a:ext uri="{FF2B5EF4-FFF2-40B4-BE49-F238E27FC236}">
                <a16:creationId xmlns:a16="http://schemas.microsoft.com/office/drawing/2014/main" id="{5F76FEDC-2206-AB94-B8F5-BF4FFAA8DAB9}"/>
              </a:ext>
            </a:extLst>
          </p:cNvPr>
          <p:cNvPicPr>
            <a:picLocks noChangeAspect="1"/>
          </p:cNvPicPr>
          <p:nvPr/>
        </p:nvPicPr>
        <p:blipFill rotWithShape="1">
          <a:blip r:embed="rId2"/>
          <a:srcRect l="937"/>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a:extLst>
              <a:ext uri="{FF2B5EF4-FFF2-40B4-BE49-F238E27FC236}">
                <a16:creationId xmlns:a16="http://schemas.microsoft.com/office/drawing/2014/main" id="{14E81955-DFE0-F6E6-26B7-002F335EA188}"/>
              </a:ext>
            </a:extLst>
          </p:cNvPr>
          <p:cNvSpPr>
            <a:spLocks noGrp="1"/>
          </p:cNvSpPr>
          <p:nvPr>
            <p:ph idx="1"/>
          </p:nvPr>
        </p:nvSpPr>
        <p:spPr>
          <a:xfrm>
            <a:off x="6417734" y="2614612"/>
            <a:ext cx="5291663" cy="3752849"/>
          </a:xfrm>
        </p:spPr>
        <p:txBody>
          <a:bodyPr>
            <a:normAutofit/>
          </a:bodyPr>
          <a:lstStyle/>
          <a:p>
            <a:r>
              <a:rPr lang="en-US" sz="2400" dirty="0" err="1"/>
              <a:t>Shalmanesser</a:t>
            </a:r>
            <a:r>
              <a:rPr lang="en-US" sz="2400" dirty="0"/>
              <a:t> – King of Assyria invades</a:t>
            </a:r>
          </a:p>
          <a:p>
            <a:pPr lvl="1"/>
            <a:r>
              <a:rPr lang="en-US" sz="2000" dirty="0"/>
              <a:t>Hoshea, the last King of Israel tried to go behind his back to support Egypt. Conflict lasts 6 YEARS!</a:t>
            </a:r>
          </a:p>
          <a:p>
            <a:pPr marL="0" indent="0">
              <a:buNone/>
            </a:pPr>
            <a:endParaRPr lang="en-US" sz="2400" dirty="0"/>
          </a:p>
          <a:p>
            <a:r>
              <a:rPr lang="en-US" sz="2400" dirty="0"/>
              <a:t>Sargon II – King of Assyria takes the credit, </a:t>
            </a:r>
            <a:r>
              <a:rPr lang="en-US" sz="2400" dirty="0" err="1"/>
              <a:t>Shalmanesser</a:t>
            </a:r>
            <a:r>
              <a:rPr lang="en-US" sz="2400" dirty="0"/>
              <a:t> may have died before the 6 year campaign was over.</a:t>
            </a:r>
          </a:p>
        </p:txBody>
      </p:sp>
    </p:spTree>
    <p:extLst>
      <p:ext uri="{BB962C8B-B14F-4D97-AF65-F5344CB8AC3E}">
        <p14:creationId xmlns:p14="http://schemas.microsoft.com/office/powerpoint/2010/main" val="39664920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D3C17-BD80-FD1B-FA4A-511C61B8554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00F58EC-B92F-D1D3-0269-E3F8946AA466}"/>
              </a:ext>
            </a:extLst>
          </p:cNvPr>
          <p:cNvSpPr>
            <a:spLocks noGrp="1"/>
          </p:cNvSpPr>
          <p:nvPr>
            <p:ph idx="1"/>
          </p:nvPr>
        </p:nvSpPr>
        <p:spPr/>
        <p:txBody>
          <a:bodyPr/>
          <a:lstStyle/>
          <a:p>
            <a:endParaRPr lang="en-US"/>
          </a:p>
        </p:txBody>
      </p:sp>
      <p:pic>
        <p:nvPicPr>
          <p:cNvPr id="5122" name="Picture 2">
            <a:extLst>
              <a:ext uri="{FF2B5EF4-FFF2-40B4-BE49-F238E27FC236}">
                <a16:creationId xmlns:a16="http://schemas.microsoft.com/office/drawing/2014/main" id="{F4387699-7077-E7F5-BA65-B293BFD79C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1037"/>
            <a:ext cx="12192000" cy="51435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97F7EAC4-4A62-5E17-1B52-0ADEA71AB220}"/>
              </a:ext>
            </a:extLst>
          </p:cNvPr>
          <p:cNvCxnSpPr>
            <a:cxnSpLocks/>
          </p:cNvCxnSpPr>
          <p:nvPr/>
        </p:nvCxnSpPr>
        <p:spPr>
          <a:xfrm>
            <a:off x="6589336" y="1825625"/>
            <a:ext cx="0" cy="98356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568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0CE62-A373-E13B-05C2-B44E115D8F33}"/>
              </a:ext>
            </a:extLst>
          </p:cNvPr>
          <p:cNvSpPr>
            <a:spLocks noGrp="1"/>
          </p:cNvSpPr>
          <p:nvPr>
            <p:ph type="title"/>
          </p:nvPr>
        </p:nvSpPr>
        <p:spPr/>
        <p:txBody>
          <a:bodyPr/>
          <a:lstStyle/>
          <a:p>
            <a:pPr algn="ctr"/>
            <a:r>
              <a:rPr lang="en-US" b="1" dirty="0"/>
              <a:t>Finale of Israel</a:t>
            </a:r>
          </a:p>
        </p:txBody>
      </p:sp>
      <p:sp>
        <p:nvSpPr>
          <p:cNvPr id="3" name="Content Placeholder 2">
            <a:extLst>
              <a:ext uri="{FF2B5EF4-FFF2-40B4-BE49-F238E27FC236}">
                <a16:creationId xmlns:a16="http://schemas.microsoft.com/office/drawing/2014/main" id="{B73A9A1D-5CB1-7AA5-E840-0FC24B4140DB}"/>
              </a:ext>
            </a:extLst>
          </p:cNvPr>
          <p:cNvSpPr>
            <a:spLocks noGrp="1"/>
          </p:cNvSpPr>
          <p:nvPr>
            <p:ph idx="1"/>
          </p:nvPr>
        </p:nvSpPr>
        <p:spPr>
          <a:xfrm>
            <a:off x="838200" y="1690688"/>
            <a:ext cx="10515600" cy="4486275"/>
          </a:xfrm>
        </p:spPr>
        <p:txBody>
          <a:bodyPr>
            <a:normAutofit/>
          </a:bodyPr>
          <a:lstStyle/>
          <a:p>
            <a:r>
              <a:rPr lang="en-US" dirty="0"/>
              <a:t>2 Kings 17:21</a:t>
            </a:r>
          </a:p>
          <a:p>
            <a:pPr lvl="1"/>
            <a:r>
              <a:rPr lang="en-US" dirty="0"/>
              <a:t>“And the LORD rejected all the descendants of Israel, afflicted them, and delivered them into the hand of plunderers, until He had cast them from His sight.”</a:t>
            </a:r>
          </a:p>
          <a:p>
            <a:r>
              <a:rPr lang="en-US" dirty="0"/>
              <a:t>2 Kings 17:22-23</a:t>
            </a:r>
          </a:p>
          <a:p>
            <a:pPr lvl="1"/>
            <a:r>
              <a:rPr lang="en-US" dirty="0"/>
              <a:t>“For the children of Israel walked in all the sins of Jeroboam which he did; they did not depart from them, until the LORD removed Israel out of His sight, as He said by all His servants the prophets.  So Israel was carried away from their own land to Assyria, as it is to this day.”</a:t>
            </a:r>
          </a:p>
          <a:p>
            <a:r>
              <a:rPr lang="en-US" dirty="0"/>
              <a:t>Assyria fills the land with people from foreigners, who do not follow the true God. </a:t>
            </a:r>
          </a:p>
          <a:p>
            <a:endParaRPr lang="en-US" dirty="0"/>
          </a:p>
        </p:txBody>
      </p:sp>
      <p:cxnSp>
        <p:nvCxnSpPr>
          <p:cNvPr id="5" name="Straight Connector 4">
            <a:extLst>
              <a:ext uri="{FF2B5EF4-FFF2-40B4-BE49-F238E27FC236}">
                <a16:creationId xmlns:a16="http://schemas.microsoft.com/office/drawing/2014/main" id="{EDE69F49-B0E4-E3AD-0D1D-2C56B7BCC0A2}"/>
              </a:ext>
            </a:extLst>
          </p:cNvPr>
          <p:cNvCxnSpPr>
            <a:cxnSpLocks/>
          </p:cNvCxnSpPr>
          <p:nvPr/>
        </p:nvCxnSpPr>
        <p:spPr>
          <a:xfrm>
            <a:off x="7107810" y="2846895"/>
            <a:ext cx="3912124"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DC9B1B5-D253-EC42-3566-258A4F315011}"/>
              </a:ext>
            </a:extLst>
          </p:cNvPr>
          <p:cNvCxnSpPr>
            <a:cxnSpLocks/>
          </p:cNvCxnSpPr>
          <p:nvPr/>
        </p:nvCxnSpPr>
        <p:spPr>
          <a:xfrm>
            <a:off x="1594701" y="3216112"/>
            <a:ext cx="818561"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8E18B79-1F3C-2A0C-6D4D-6B6D09D43D7F}"/>
              </a:ext>
            </a:extLst>
          </p:cNvPr>
          <p:cNvCxnSpPr>
            <a:cxnSpLocks/>
          </p:cNvCxnSpPr>
          <p:nvPr/>
        </p:nvCxnSpPr>
        <p:spPr>
          <a:xfrm>
            <a:off x="5535105" y="4413315"/>
            <a:ext cx="5729926"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475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22" presetClass="entr" presetSubtype="8"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8E4AD624-F564-A82B-E496-B3387207D5E0}"/>
              </a:ext>
            </a:extLst>
          </p:cNvPr>
          <p:cNvCxnSpPr/>
          <p:nvPr/>
        </p:nvCxnSpPr>
        <p:spPr>
          <a:xfrm>
            <a:off x="1497204" y="1861906"/>
            <a:ext cx="98761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9685562A-05F7-D123-65D0-D2AD9BDC5E32}"/>
              </a:ext>
            </a:extLst>
          </p:cNvPr>
          <p:cNvCxnSpPr/>
          <p:nvPr/>
        </p:nvCxnSpPr>
        <p:spPr>
          <a:xfrm flipV="1">
            <a:off x="1497204" y="1770822"/>
            <a:ext cx="0" cy="182169"/>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EFCF09C-E122-25E9-0687-3024AE6D0400}"/>
              </a:ext>
            </a:extLst>
          </p:cNvPr>
          <p:cNvCxnSpPr/>
          <p:nvPr/>
        </p:nvCxnSpPr>
        <p:spPr>
          <a:xfrm flipV="1">
            <a:off x="11381993" y="1770822"/>
            <a:ext cx="0" cy="182169"/>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14538A2-E3CB-70DA-C8DA-14BDE9F42667}"/>
              </a:ext>
            </a:extLst>
          </p:cNvPr>
          <p:cNvCxnSpPr>
            <a:cxnSpLocks/>
          </p:cNvCxnSpPr>
          <p:nvPr/>
        </p:nvCxnSpPr>
        <p:spPr>
          <a:xfrm flipV="1">
            <a:off x="6328997" y="1783834"/>
            <a:ext cx="0" cy="182169"/>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2A4EE1E-F74E-2807-7D78-B797F322C0F8}"/>
              </a:ext>
            </a:extLst>
          </p:cNvPr>
          <p:cNvSpPr txBox="1"/>
          <p:nvPr/>
        </p:nvSpPr>
        <p:spPr>
          <a:xfrm>
            <a:off x="1229342" y="1453538"/>
            <a:ext cx="535724" cy="369332"/>
          </a:xfrm>
          <a:prstGeom prst="rect">
            <a:avLst/>
          </a:prstGeom>
          <a:noFill/>
        </p:spPr>
        <p:txBody>
          <a:bodyPr wrap="none" rtlCol="0">
            <a:spAutoFit/>
          </a:bodyPr>
          <a:lstStyle/>
          <a:p>
            <a:r>
              <a:rPr lang="en-US" dirty="0"/>
              <a:t>950</a:t>
            </a:r>
          </a:p>
        </p:txBody>
      </p:sp>
      <p:sp>
        <p:nvSpPr>
          <p:cNvPr id="12" name="TextBox 11">
            <a:extLst>
              <a:ext uri="{FF2B5EF4-FFF2-40B4-BE49-F238E27FC236}">
                <a16:creationId xmlns:a16="http://schemas.microsoft.com/office/drawing/2014/main" id="{3E42B5E5-891C-A37F-E461-0038684A813A}"/>
              </a:ext>
            </a:extLst>
          </p:cNvPr>
          <p:cNvSpPr txBox="1"/>
          <p:nvPr/>
        </p:nvSpPr>
        <p:spPr>
          <a:xfrm>
            <a:off x="6061135" y="1453538"/>
            <a:ext cx="535724" cy="369332"/>
          </a:xfrm>
          <a:prstGeom prst="rect">
            <a:avLst/>
          </a:prstGeom>
          <a:noFill/>
        </p:spPr>
        <p:txBody>
          <a:bodyPr wrap="none" rtlCol="0">
            <a:spAutoFit/>
          </a:bodyPr>
          <a:lstStyle/>
          <a:p>
            <a:r>
              <a:rPr lang="en-US" dirty="0"/>
              <a:t>925</a:t>
            </a:r>
          </a:p>
        </p:txBody>
      </p:sp>
      <p:sp>
        <p:nvSpPr>
          <p:cNvPr id="14" name="TextBox 13">
            <a:extLst>
              <a:ext uri="{FF2B5EF4-FFF2-40B4-BE49-F238E27FC236}">
                <a16:creationId xmlns:a16="http://schemas.microsoft.com/office/drawing/2014/main" id="{1C7EA78C-1C99-BC34-F362-C54A49662979}"/>
              </a:ext>
            </a:extLst>
          </p:cNvPr>
          <p:cNvSpPr txBox="1"/>
          <p:nvPr/>
        </p:nvSpPr>
        <p:spPr>
          <a:xfrm>
            <a:off x="11105457" y="1453538"/>
            <a:ext cx="535724" cy="369332"/>
          </a:xfrm>
          <a:prstGeom prst="rect">
            <a:avLst/>
          </a:prstGeom>
          <a:noFill/>
        </p:spPr>
        <p:txBody>
          <a:bodyPr wrap="none" rtlCol="0">
            <a:spAutoFit/>
          </a:bodyPr>
          <a:lstStyle/>
          <a:p>
            <a:r>
              <a:rPr lang="en-US" dirty="0"/>
              <a:t>900</a:t>
            </a:r>
          </a:p>
        </p:txBody>
      </p:sp>
      <p:sp>
        <p:nvSpPr>
          <p:cNvPr id="15" name="Rectangle 14">
            <a:extLst>
              <a:ext uri="{FF2B5EF4-FFF2-40B4-BE49-F238E27FC236}">
                <a16:creationId xmlns:a16="http://schemas.microsoft.com/office/drawing/2014/main" id="{15F05351-F228-9CAF-39D1-94E4F06148A1}"/>
              </a:ext>
            </a:extLst>
          </p:cNvPr>
          <p:cNvSpPr/>
          <p:nvPr/>
        </p:nvSpPr>
        <p:spPr>
          <a:xfrm>
            <a:off x="591121" y="2088130"/>
            <a:ext cx="5270292" cy="237969"/>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600" dirty="0"/>
              <a:t>Solomon</a:t>
            </a:r>
          </a:p>
        </p:txBody>
      </p:sp>
      <p:sp>
        <p:nvSpPr>
          <p:cNvPr id="16" name="Rectangle 15">
            <a:extLst>
              <a:ext uri="{FF2B5EF4-FFF2-40B4-BE49-F238E27FC236}">
                <a16:creationId xmlns:a16="http://schemas.microsoft.com/office/drawing/2014/main" id="{E63E044C-E91C-D3F2-9762-2B340F93E88A}"/>
              </a:ext>
            </a:extLst>
          </p:cNvPr>
          <p:cNvSpPr/>
          <p:nvPr/>
        </p:nvSpPr>
        <p:spPr>
          <a:xfrm>
            <a:off x="5865088" y="2085864"/>
            <a:ext cx="3815673" cy="240235"/>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600" dirty="0" err="1"/>
              <a:t>Jereboam</a:t>
            </a:r>
            <a:r>
              <a:rPr lang="en-US" sz="1600" dirty="0"/>
              <a:t> 1</a:t>
            </a:r>
          </a:p>
        </p:txBody>
      </p:sp>
      <p:sp>
        <p:nvSpPr>
          <p:cNvPr id="17" name="Rectangle 16">
            <a:extLst>
              <a:ext uri="{FF2B5EF4-FFF2-40B4-BE49-F238E27FC236}">
                <a16:creationId xmlns:a16="http://schemas.microsoft.com/office/drawing/2014/main" id="{2E242955-690E-C2C8-B627-C24D27754211}"/>
              </a:ext>
            </a:extLst>
          </p:cNvPr>
          <p:cNvSpPr/>
          <p:nvPr/>
        </p:nvSpPr>
        <p:spPr>
          <a:xfrm>
            <a:off x="9680279" y="2088129"/>
            <a:ext cx="191084" cy="24229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dirty="0"/>
          </a:p>
        </p:txBody>
      </p:sp>
      <p:sp>
        <p:nvSpPr>
          <p:cNvPr id="18" name="TextBox 17">
            <a:extLst>
              <a:ext uri="{FF2B5EF4-FFF2-40B4-BE49-F238E27FC236}">
                <a16:creationId xmlns:a16="http://schemas.microsoft.com/office/drawing/2014/main" id="{E5A2837E-D927-8FFE-F647-1B4D860C6E22}"/>
              </a:ext>
            </a:extLst>
          </p:cNvPr>
          <p:cNvSpPr txBox="1"/>
          <p:nvPr/>
        </p:nvSpPr>
        <p:spPr>
          <a:xfrm>
            <a:off x="7692427" y="1249317"/>
            <a:ext cx="728084" cy="338554"/>
          </a:xfrm>
          <a:prstGeom prst="rect">
            <a:avLst/>
          </a:prstGeom>
          <a:noFill/>
          <a:ln>
            <a:solidFill>
              <a:srgbClr val="FF0000"/>
            </a:solidFill>
          </a:ln>
        </p:spPr>
        <p:txBody>
          <a:bodyPr wrap="none" rtlCol="0">
            <a:spAutoFit/>
          </a:bodyPr>
          <a:lstStyle/>
          <a:p>
            <a:r>
              <a:rPr lang="en-US" sz="1600" dirty="0"/>
              <a:t>Nadab</a:t>
            </a:r>
          </a:p>
        </p:txBody>
      </p:sp>
      <p:cxnSp>
        <p:nvCxnSpPr>
          <p:cNvPr id="20" name="Connector: Curved 19">
            <a:extLst>
              <a:ext uri="{FF2B5EF4-FFF2-40B4-BE49-F238E27FC236}">
                <a16:creationId xmlns:a16="http://schemas.microsoft.com/office/drawing/2014/main" id="{606820FE-8BC4-ACF0-BFB8-6E3307B4E80A}"/>
              </a:ext>
            </a:extLst>
          </p:cNvPr>
          <p:cNvCxnSpPr>
            <a:cxnSpLocks/>
            <a:stCxn id="18" idx="3"/>
            <a:endCxn id="17" idx="0"/>
          </p:cNvCxnSpPr>
          <p:nvPr/>
        </p:nvCxnSpPr>
        <p:spPr>
          <a:xfrm>
            <a:off x="8420511" y="1418594"/>
            <a:ext cx="1355310" cy="669535"/>
          </a:xfrm>
          <a:prstGeom prst="curvedConnector2">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475C9864-BF71-6B14-2BC5-A07A0B5C076D}"/>
              </a:ext>
            </a:extLst>
          </p:cNvPr>
          <p:cNvSpPr/>
          <p:nvPr/>
        </p:nvSpPr>
        <p:spPr>
          <a:xfrm>
            <a:off x="9875038" y="2085864"/>
            <a:ext cx="2096472" cy="24229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600" dirty="0" err="1"/>
              <a:t>Baasha</a:t>
            </a:r>
            <a:endParaRPr lang="en-US" sz="1600" dirty="0"/>
          </a:p>
        </p:txBody>
      </p:sp>
      <p:sp>
        <p:nvSpPr>
          <p:cNvPr id="43" name="Rectangle 42">
            <a:extLst>
              <a:ext uri="{FF2B5EF4-FFF2-40B4-BE49-F238E27FC236}">
                <a16:creationId xmlns:a16="http://schemas.microsoft.com/office/drawing/2014/main" id="{7EE68FCB-2A09-9136-E4C4-D17C962075C7}"/>
              </a:ext>
            </a:extLst>
          </p:cNvPr>
          <p:cNvSpPr/>
          <p:nvPr/>
        </p:nvSpPr>
        <p:spPr>
          <a:xfrm>
            <a:off x="5382270" y="2588108"/>
            <a:ext cx="4156365" cy="2401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Ahijah</a:t>
            </a:r>
            <a:endParaRPr lang="en-US" dirty="0"/>
          </a:p>
        </p:txBody>
      </p:sp>
      <p:sp>
        <p:nvSpPr>
          <p:cNvPr id="37" name="TextBox 36">
            <a:extLst>
              <a:ext uri="{FF2B5EF4-FFF2-40B4-BE49-F238E27FC236}">
                <a16:creationId xmlns:a16="http://schemas.microsoft.com/office/drawing/2014/main" id="{3D1CCF60-2601-E630-9791-BD742BDB7FA2}"/>
              </a:ext>
            </a:extLst>
          </p:cNvPr>
          <p:cNvSpPr txBox="1"/>
          <p:nvPr/>
        </p:nvSpPr>
        <p:spPr>
          <a:xfrm>
            <a:off x="5597226" y="2273527"/>
            <a:ext cx="535724" cy="369332"/>
          </a:xfrm>
          <a:prstGeom prst="rect">
            <a:avLst/>
          </a:prstGeom>
          <a:noFill/>
        </p:spPr>
        <p:txBody>
          <a:bodyPr wrap="none" rtlCol="0">
            <a:spAutoFit/>
          </a:bodyPr>
          <a:lstStyle/>
          <a:p>
            <a:r>
              <a:rPr lang="en-US" dirty="0"/>
              <a:t>931</a:t>
            </a:r>
          </a:p>
        </p:txBody>
      </p:sp>
      <p:sp>
        <p:nvSpPr>
          <p:cNvPr id="38" name="TextBox 37">
            <a:extLst>
              <a:ext uri="{FF2B5EF4-FFF2-40B4-BE49-F238E27FC236}">
                <a16:creationId xmlns:a16="http://schemas.microsoft.com/office/drawing/2014/main" id="{4F7C4E6A-1849-05B1-0554-9C80F8A6F02C}"/>
              </a:ext>
            </a:extLst>
          </p:cNvPr>
          <p:cNvSpPr txBox="1"/>
          <p:nvPr/>
        </p:nvSpPr>
        <p:spPr>
          <a:xfrm>
            <a:off x="9305169" y="2305219"/>
            <a:ext cx="535724" cy="369332"/>
          </a:xfrm>
          <a:prstGeom prst="rect">
            <a:avLst/>
          </a:prstGeom>
          <a:noFill/>
        </p:spPr>
        <p:txBody>
          <a:bodyPr wrap="none" rtlCol="0">
            <a:spAutoFit/>
          </a:bodyPr>
          <a:lstStyle/>
          <a:p>
            <a:r>
              <a:rPr lang="en-US" dirty="0"/>
              <a:t>910</a:t>
            </a:r>
          </a:p>
        </p:txBody>
      </p:sp>
      <p:sp>
        <p:nvSpPr>
          <p:cNvPr id="42" name="TextBox 41">
            <a:extLst>
              <a:ext uri="{FF2B5EF4-FFF2-40B4-BE49-F238E27FC236}">
                <a16:creationId xmlns:a16="http://schemas.microsoft.com/office/drawing/2014/main" id="{9170679D-F0DC-23CA-F040-1AA79F11EE83}"/>
              </a:ext>
            </a:extLst>
          </p:cNvPr>
          <p:cNvSpPr txBox="1"/>
          <p:nvPr/>
        </p:nvSpPr>
        <p:spPr>
          <a:xfrm>
            <a:off x="9730174" y="2305219"/>
            <a:ext cx="535724" cy="369332"/>
          </a:xfrm>
          <a:prstGeom prst="rect">
            <a:avLst/>
          </a:prstGeom>
          <a:noFill/>
        </p:spPr>
        <p:txBody>
          <a:bodyPr wrap="none" rtlCol="0">
            <a:spAutoFit/>
          </a:bodyPr>
          <a:lstStyle/>
          <a:p>
            <a:r>
              <a:rPr lang="en-US" dirty="0"/>
              <a:t>909</a:t>
            </a:r>
          </a:p>
        </p:txBody>
      </p:sp>
      <p:sp>
        <p:nvSpPr>
          <p:cNvPr id="2" name="TextBox 1">
            <a:extLst>
              <a:ext uri="{FF2B5EF4-FFF2-40B4-BE49-F238E27FC236}">
                <a16:creationId xmlns:a16="http://schemas.microsoft.com/office/drawing/2014/main" id="{8D71F829-812D-CF50-BC3D-B06CE2D75DFA}"/>
              </a:ext>
            </a:extLst>
          </p:cNvPr>
          <p:cNvSpPr txBox="1"/>
          <p:nvPr/>
        </p:nvSpPr>
        <p:spPr>
          <a:xfrm>
            <a:off x="234892" y="285225"/>
            <a:ext cx="6094105" cy="523220"/>
          </a:xfrm>
          <a:prstGeom prst="rect">
            <a:avLst/>
          </a:prstGeom>
          <a:noFill/>
        </p:spPr>
        <p:txBody>
          <a:bodyPr wrap="square" rtlCol="0">
            <a:spAutoFit/>
          </a:bodyPr>
          <a:lstStyle/>
          <a:p>
            <a:r>
              <a:rPr lang="en-US" sz="2800" dirty="0"/>
              <a:t>Israel Timeline</a:t>
            </a:r>
          </a:p>
        </p:txBody>
      </p:sp>
      <p:grpSp>
        <p:nvGrpSpPr>
          <p:cNvPr id="48" name="Group 47">
            <a:extLst>
              <a:ext uri="{FF2B5EF4-FFF2-40B4-BE49-F238E27FC236}">
                <a16:creationId xmlns:a16="http://schemas.microsoft.com/office/drawing/2014/main" id="{5DAF52E5-8CF4-3A17-07F7-8F1D7565F7AB}"/>
              </a:ext>
            </a:extLst>
          </p:cNvPr>
          <p:cNvGrpSpPr/>
          <p:nvPr/>
        </p:nvGrpSpPr>
        <p:grpSpPr>
          <a:xfrm>
            <a:off x="484211" y="6388109"/>
            <a:ext cx="1793931" cy="369332"/>
            <a:chOff x="484211" y="6388109"/>
            <a:chExt cx="1793931" cy="369332"/>
          </a:xfrm>
        </p:grpSpPr>
        <p:sp>
          <p:nvSpPr>
            <p:cNvPr id="30" name="Rectangle 29">
              <a:extLst>
                <a:ext uri="{FF2B5EF4-FFF2-40B4-BE49-F238E27FC236}">
                  <a16:creationId xmlns:a16="http://schemas.microsoft.com/office/drawing/2014/main" id="{D6E2F53D-4DA4-B8EF-CB84-332BC5D4F9EA}"/>
                </a:ext>
              </a:extLst>
            </p:cNvPr>
            <p:cNvSpPr/>
            <p:nvPr/>
          </p:nvSpPr>
          <p:spPr>
            <a:xfrm>
              <a:off x="484211" y="6452701"/>
              <a:ext cx="106910" cy="2401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78529AEE-4DC7-4C6D-2EA4-0FD4F6CB3E20}"/>
                </a:ext>
              </a:extLst>
            </p:cNvPr>
            <p:cNvSpPr txBox="1"/>
            <p:nvPr/>
          </p:nvSpPr>
          <p:spPr>
            <a:xfrm>
              <a:off x="537666" y="6388109"/>
              <a:ext cx="1740476" cy="369332"/>
            </a:xfrm>
            <a:prstGeom prst="rect">
              <a:avLst/>
            </a:prstGeom>
            <a:noFill/>
          </p:spPr>
          <p:txBody>
            <a:bodyPr wrap="none" rtlCol="0">
              <a:spAutoFit/>
            </a:bodyPr>
            <a:lstStyle/>
            <a:p>
              <a:r>
                <a:rPr lang="en-US" dirty="0"/>
                <a:t>Prophet to Israel</a:t>
              </a:r>
            </a:p>
          </p:txBody>
        </p:sp>
      </p:grpSp>
      <p:grpSp>
        <p:nvGrpSpPr>
          <p:cNvPr id="57" name="Group 56">
            <a:extLst>
              <a:ext uri="{FF2B5EF4-FFF2-40B4-BE49-F238E27FC236}">
                <a16:creationId xmlns:a16="http://schemas.microsoft.com/office/drawing/2014/main" id="{4EAD5544-655C-E7B6-179A-ECC2A76EB061}"/>
              </a:ext>
            </a:extLst>
          </p:cNvPr>
          <p:cNvGrpSpPr/>
          <p:nvPr/>
        </p:nvGrpSpPr>
        <p:grpSpPr>
          <a:xfrm>
            <a:off x="5957298" y="6351340"/>
            <a:ext cx="1417308" cy="395759"/>
            <a:chOff x="6823332" y="6364598"/>
            <a:chExt cx="1417308" cy="395759"/>
          </a:xfrm>
        </p:grpSpPr>
        <p:sp>
          <p:nvSpPr>
            <p:cNvPr id="33" name="Rectangle 32">
              <a:extLst>
                <a:ext uri="{FF2B5EF4-FFF2-40B4-BE49-F238E27FC236}">
                  <a16:creationId xmlns:a16="http://schemas.microsoft.com/office/drawing/2014/main" id="{E4D3AF7C-E11D-D110-6E17-4490527B5482}"/>
                </a:ext>
              </a:extLst>
            </p:cNvPr>
            <p:cNvSpPr/>
            <p:nvPr/>
          </p:nvSpPr>
          <p:spPr>
            <a:xfrm>
              <a:off x="6823332" y="6432213"/>
              <a:ext cx="106909" cy="240235"/>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dirty="0"/>
            </a:p>
          </p:txBody>
        </p:sp>
        <p:sp>
          <p:nvSpPr>
            <p:cNvPr id="39" name="Rectangle 38">
              <a:extLst>
                <a:ext uri="{FF2B5EF4-FFF2-40B4-BE49-F238E27FC236}">
                  <a16:creationId xmlns:a16="http://schemas.microsoft.com/office/drawing/2014/main" id="{B83AFFEC-69E6-524C-2246-A49963652929}"/>
                </a:ext>
              </a:extLst>
            </p:cNvPr>
            <p:cNvSpPr/>
            <p:nvPr/>
          </p:nvSpPr>
          <p:spPr>
            <a:xfrm>
              <a:off x="7156365" y="6429146"/>
              <a:ext cx="106909" cy="24023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dirty="0"/>
            </a:p>
          </p:txBody>
        </p:sp>
        <p:sp>
          <p:nvSpPr>
            <p:cNvPr id="40" name="TextBox 39">
              <a:extLst>
                <a:ext uri="{FF2B5EF4-FFF2-40B4-BE49-F238E27FC236}">
                  <a16:creationId xmlns:a16="http://schemas.microsoft.com/office/drawing/2014/main" id="{DBA5B889-E994-F4AD-D574-2E878D6BEB66}"/>
                </a:ext>
              </a:extLst>
            </p:cNvPr>
            <p:cNvSpPr txBox="1"/>
            <p:nvPr/>
          </p:nvSpPr>
          <p:spPr>
            <a:xfrm>
              <a:off x="6855005" y="6364598"/>
              <a:ext cx="386644" cy="369332"/>
            </a:xfrm>
            <a:prstGeom prst="rect">
              <a:avLst/>
            </a:prstGeom>
            <a:noFill/>
          </p:spPr>
          <p:txBody>
            <a:bodyPr wrap="none" rtlCol="0">
              <a:spAutoFit/>
            </a:bodyPr>
            <a:lstStyle/>
            <a:p>
              <a:r>
                <a:rPr lang="en-US" dirty="0"/>
                <a:t>or</a:t>
              </a:r>
            </a:p>
          </p:txBody>
        </p:sp>
        <p:sp>
          <p:nvSpPr>
            <p:cNvPr id="41" name="TextBox 40">
              <a:extLst>
                <a:ext uri="{FF2B5EF4-FFF2-40B4-BE49-F238E27FC236}">
                  <a16:creationId xmlns:a16="http://schemas.microsoft.com/office/drawing/2014/main" id="{5CF76297-5BC9-CAD8-B090-D6FB76355EA5}"/>
                </a:ext>
              </a:extLst>
            </p:cNvPr>
            <p:cNvSpPr txBox="1"/>
            <p:nvPr/>
          </p:nvSpPr>
          <p:spPr>
            <a:xfrm>
              <a:off x="7241649" y="6391025"/>
              <a:ext cx="998991" cy="369332"/>
            </a:xfrm>
            <a:prstGeom prst="rect">
              <a:avLst/>
            </a:prstGeom>
            <a:noFill/>
          </p:spPr>
          <p:txBody>
            <a:bodyPr wrap="none" rtlCol="0">
              <a:spAutoFit/>
            </a:bodyPr>
            <a:lstStyle/>
            <a:p>
              <a:r>
                <a:rPr lang="en-US" dirty="0"/>
                <a:t>Bad King</a:t>
              </a:r>
            </a:p>
          </p:txBody>
        </p:sp>
      </p:grpSp>
      <p:grpSp>
        <p:nvGrpSpPr>
          <p:cNvPr id="46" name="Group 45">
            <a:extLst>
              <a:ext uri="{FF2B5EF4-FFF2-40B4-BE49-F238E27FC236}">
                <a16:creationId xmlns:a16="http://schemas.microsoft.com/office/drawing/2014/main" id="{85AB97BD-78F3-F2E5-E685-D7B6579BD906}"/>
              </a:ext>
            </a:extLst>
          </p:cNvPr>
          <p:cNvGrpSpPr/>
          <p:nvPr/>
        </p:nvGrpSpPr>
        <p:grpSpPr>
          <a:xfrm>
            <a:off x="8661651" y="6388109"/>
            <a:ext cx="3327269" cy="369332"/>
            <a:chOff x="482097" y="5491693"/>
            <a:chExt cx="3327269" cy="369332"/>
          </a:xfrm>
        </p:grpSpPr>
        <p:sp>
          <p:nvSpPr>
            <p:cNvPr id="44" name="Rectangle 43">
              <a:extLst>
                <a:ext uri="{FF2B5EF4-FFF2-40B4-BE49-F238E27FC236}">
                  <a16:creationId xmlns:a16="http://schemas.microsoft.com/office/drawing/2014/main" id="{D30C9450-8803-8E49-5316-9988C10F7D2E}"/>
                </a:ext>
              </a:extLst>
            </p:cNvPr>
            <p:cNvSpPr/>
            <p:nvPr/>
          </p:nvSpPr>
          <p:spPr>
            <a:xfrm>
              <a:off x="482097" y="5557157"/>
              <a:ext cx="386644" cy="240235"/>
            </a:xfrm>
            <a:prstGeom prst="rect">
              <a:avLst/>
            </a:prstGeom>
            <a:gradFill>
              <a:gsLst>
                <a:gs pos="0">
                  <a:srgbClr val="00B050"/>
                </a:gs>
                <a:gs pos="100000">
                  <a:srgbClr val="C0000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dirty="0"/>
            </a:p>
          </p:txBody>
        </p:sp>
        <p:sp>
          <p:nvSpPr>
            <p:cNvPr id="45" name="TextBox 44">
              <a:extLst>
                <a:ext uri="{FF2B5EF4-FFF2-40B4-BE49-F238E27FC236}">
                  <a16:creationId xmlns:a16="http://schemas.microsoft.com/office/drawing/2014/main" id="{0EDBB811-CBC6-02B0-7BCB-73A0456226AB}"/>
                </a:ext>
              </a:extLst>
            </p:cNvPr>
            <p:cNvSpPr txBox="1"/>
            <p:nvPr/>
          </p:nvSpPr>
          <p:spPr>
            <a:xfrm>
              <a:off x="807197" y="5491693"/>
              <a:ext cx="3002169" cy="369332"/>
            </a:xfrm>
            <a:prstGeom prst="rect">
              <a:avLst/>
            </a:prstGeom>
            <a:noFill/>
          </p:spPr>
          <p:txBody>
            <a:bodyPr wrap="none" rtlCol="0">
              <a:spAutoFit/>
            </a:bodyPr>
            <a:lstStyle/>
            <a:p>
              <a:r>
                <a:rPr lang="en-US" dirty="0"/>
                <a:t>King starts good and ends bad</a:t>
              </a:r>
            </a:p>
          </p:txBody>
        </p:sp>
      </p:grpSp>
      <p:sp>
        <p:nvSpPr>
          <p:cNvPr id="53" name="Rectangle 52">
            <a:extLst>
              <a:ext uri="{FF2B5EF4-FFF2-40B4-BE49-F238E27FC236}">
                <a16:creationId xmlns:a16="http://schemas.microsoft.com/office/drawing/2014/main" id="{2CDD33FA-9341-5F58-DDF8-E08FFA4AB4E9}"/>
              </a:ext>
            </a:extLst>
          </p:cNvPr>
          <p:cNvSpPr/>
          <p:nvPr/>
        </p:nvSpPr>
        <p:spPr>
          <a:xfrm>
            <a:off x="2278142" y="6452701"/>
            <a:ext cx="106910" cy="240148"/>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Box 53">
            <a:extLst>
              <a:ext uri="{FF2B5EF4-FFF2-40B4-BE49-F238E27FC236}">
                <a16:creationId xmlns:a16="http://schemas.microsoft.com/office/drawing/2014/main" id="{D8A0DF9D-3D16-4CA9-46AA-6A2DFF3FFDE1}"/>
              </a:ext>
            </a:extLst>
          </p:cNvPr>
          <p:cNvSpPr txBox="1"/>
          <p:nvPr/>
        </p:nvSpPr>
        <p:spPr>
          <a:xfrm>
            <a:off x="2331597" y="6388109"/>
            <a:ext cx="1684307" cy="369332"/>
          </a:xfrm>
          <a:prstGeom prst="rect">
            <a:avLst/>
          </a:prstGeom>
          <a:noFill/>
        </p:spPr>
        <p:txBody>
          <a:bodyPr wrap="none" rtlCol="0">
            <a:spAutoFit/>
          </a:bodyPr>
          <a:lstStyle/>
          <a:p>
            <a:r>
              <a:rPr lang="en-US" dirty="0"/>
              <a:t>Prophet to Both</a:t>
            </a:r>
          </a:p>
        </p:txBody>
      </p:sp>
      <p:sp>
        <p:nvSpPr>
          <p:cNvPr id="55" name="Rectangle 54">
            <a:extLst>
              <a:ext uri="{FF2B5EF4-FFF2-40B4-BE49-F238E27FC236}">
                <a16:creationId xmlns:a16="http://schemas.microsoft.com/office/drawing/2014/main" id="{87A5AB7B-1B27-92D8-B4AD-D70378C4DA9D}"/>
              </a:ext>
            </a:extLst>
          </p:cNvPr>
          <p:cNvSpPr/>
          <p:nvPr/>
        </p:nvSpPr>
        <p:spPr>
          <a:xfrm>
            <a:off x="4064182" y="6429146"/>
            <a:ext cx="106910" cy="240148"/>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extBox 55">
            <a:extLst>
              <a:ext uri="{FF2B5EF4-FFF2-40B4-BE49-F238E27FC236}">
                <a16:creationId xmlns:a16="http://schemas.microsoft.com/office/drawing/2014/main" id="{19849CBB-F55F-D242-8804-AD2CA228A668}"/>
              </a:ext>
            </a:extLst>
          </p:cNvPr>
          <p:cNvSpPr txBox="1"/>
          <p:nvPr/>
        </p:nvSpPr>
        <p:spPr>
          <a:xfrm>
            <a:off x="4117637" y="6364554"/>
            <a:ext cx="1785297" cy="369332"/>
          </a:xfrm>
          <a:prstGeom prst="rect">
            <a:avLst/>
          </a:prstGeom>
          <a:noFill/>
        </p:spPr>
        <p:txBody>
          <a:bodyPr wrap="none" rtlCol="0">
            <a:spAutoFit/>
          </a:bodyPr>
          <a:lstStyle/>
          <a:p>
            <a:r>
              <a:rPr lang="en-US" dirty="0"/>
              <a:t>Prophet to Other</a:t>
            </a:r>
          </a:p>
        </p:txBody>
      </p:sp>
      <p:grpSp>
        <p:nvGrpSpPr>
          <p:cNvPr id="61" name="Group 60">
            <a:extLst>
              <a:ext uri="{FF2B5EF4-FFF2-40B4-BE49-F238E27FC236}">
                <a16:creationId xmlns:a16="http://schemas.microsoft.com/office/drawing/2014/main" id="{AC4AAA8D-1F46-0A6F-F42E-CA35E9A6FD98}"/>
              </a:ext>
            </a:extLst>
          </p:cNvPr>
          <p:cNvGrpSpPr/>
          <p:nvPr/>
        </p:nvGrpSpPr>
        <p:grpSpPr>
          <a:xfrm>
            <a:off x="7371120" y="6378365"/>
            <a:ext cx="1207732" cy="369332"/>
            <a:chOff x="7934558" y="5617021"/>
            <a:chExt cx="1207732" cy="369332"/>
          </a:xfrm>
        </p:grpSpPr>
        <p:sp>
          <p:nvSpPr>
            <p:cNvPr id="59" name="Rectangle 58">
              <a:extLst>
                <a:ext uri="{FF2B5EF4-FFF2-40B4-BE49-F238E27FC236}">
                  <a16:creationId xmlns:a16="http://schemas.microsoft.com/office/drawing/2014/main" id="{C1B8CE74-0E03-B046-7A02-95C92BE67F74}"/>
                </a:ext>
              </a:extLst>
            </p:cNvPr>
            <p:cNvSpPr/>
            <p:nvPr/>
          </p:nvSpPr>
          <p:spPr>
            <a:xfrm>
              <a:off x="7934558" y="5681613"/>
              <a:ext cx="113114" cy="24014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dirty="0"/>
            </a:p>
          </p:txBody>
        </p:sp>
        <p:sp>
          <p:nvSpPr>
            <p:cNvPr id="60" name="TextBox 59">
              <a:extLst>
                <a:ext uri="{FF2B5EF4-FFF2-40B4-BE49-F238E27FC236}">
                  <a16:creationId xmlns:a16="http://schemas.microsoft.com/office/drawing/2014/main" id="{24DBC5E7-627F-A339-B494-BF9006C00320}"/>
                </a:ext>
              </a:extLst>
            </p:cNvPr>
            <p:cNvSpPr txBox="1"/>
            <p:nvPr/>
          </p:nvSpPr>
          <p:spPr>
            <a:xfrm>
              <a:off x="7989410" y="5617021"/>
              <a:ext cx="1152880" cy="369332"/>
            </a:xfrm>
            <a:prstGeom prst="rect">
              <a:avLst/>
            </a:prstGeom>
            <a:noFill/>
          </p:spPr>
          <p:txBody>
            <a:bodyPr wrap="none" rtlCol="0">
              <a:spAutoFit/>
            </a:bodyPr>
            <a:lstStyle/>
            <a:p>
              <a:r>
                <a:rPr lang="en-US" dirty="0"/>
                <a:t>Good King</a:t>
              </a:r>
            </a:p>
          </p:txBody>
        </p:sp>
      </p:grpSp>
    </p:spTree>
    <p:extLst>
      <p:ext uri="{BB962C8B-B14F-4D97-AF65-F5344CB8AC3E}">
        <p14:creationId xmlns:p14="http://schemas.microsoft.com/office/powerpoint/2010/main" val="16327337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8E4AD624-F564-A82B-E496-B3387207D5E0}"/>
              </a:ext>
            </a:extLst>
          </p:cNvPr>
          <p:cNvCxnSpPr/>
          <p:nvPr/>
        </p:nvCxnSpPr>
        <p:spPr>
          <a:xfrm>
            <a:off x="1497204" y="1861906"/>
            <a:ext cx="98761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9685562A-05F7-D123-65D0-D2AD9BDC5E32}"/>
              </a:ext>
            </a:extLst>
          </p:cNvPr>
          <p:cNvCxnSpPr/>
          <p:nvPr/>
        </p:nvCxnSpPr>
        <p:spPr>
          <a:xfrm flipV="1">
            <a:off x="1497204" y="1770822"/>
            <a:ext cx="0" cy="182169"/>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EFCF09C-E122-25E9-0687-3024AE6D0400}"/>
              </a:ext>
            </a:extLst>
          </p:cNvPr>
          <p:cNvCxnSpPr/>
          <p:nvPr/>
        </p:nvCxnSpPr>
        <p:spPr>
          <a:xfrm flipV="1">
            <a:off x="11381993" y="1770822"/>
            <a:ext cx="0" cy="182169"/>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14538A2-E3CB-70DA-C8DA-14BDE9F42667}"/>
              </a:ext>
            </a:extLst>
          </p:cNvPr>
          <p:cNvCxnSpPr>
            <a:cxnSpLocks/>
          </p:cNvCxnSpPr>
          <p:nvPr/>
        </p:nvCxnSpPr>
        <p:spPr>
          <a:xfrm flipV="1">
            <a:off x="6328997" y="1783834"/>
            <a:ext cx="0" cy="182169"/>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2A4EE1E-F74E-2807-7D78-B797F322C0F8}"/>
              </a:ext>
            </a:extLst>
          </p:cNvPr>
          <p:cNvSpPr txBox="1"/>
          <p:nvPr/>
        </p:nvSpPr>
        <p:spPr>
          <a:xfrm>
            <a:off x="1229342" y="1453538"/>
            <a:ext cx="535724" cy="369332"/>
          </a:xfrm>
          <a:prstGeom prst="rect">
            <a:avLst/>
          </a:prstGeom>
          <a:noFill/>
        </p:spPr>
        <p:txBody>
          <a:bodyPr wrap="none" rtlCol="0">
            <a:spAutoFit/>
          </a:bodyPr>
          <a:lstStyle/>
          <a:p>
            <a:r>
              <a:rPr lang="en-US" dirty="0"/>
              <a:t>900</a:t>
            </a:r>
          </a:p>
        </p:txBody>
      </p:sp>
      <p:sp>
        <p:nvSpPr>
          <p:cNvPr id="12" name="TextBox 11">
            <a:extLst>
              <a:ext uri="{FF2B5EF4-FFF2-40B4-BE49-F238E27FC236}">
                <a16:creationId xmlns:a16="http://schemas.microsoft.com/office/drawing/2014/main" id="{3E42B5E5-891C-A37F-E461-0038684A813A}"/>
              </a:ext>
            </a:extLst>
          </p:cNvPr>
          <p:cNvSpPr txBox="1"/>
          <p:nvPr/>
        </p:nvSpPr>
        <p:spPr>
          <a:xfrm>
            <a:off x="6061135" y="1453538"/>
            <a:ext cx="535724" cy="369332"/>
          </a:xfrm>
          <a:prstGeom prst="rect">
            <a:avLst/>
          </a:prstGeom>
          <a:noFill/>
        </p:spPr>
        <p:txBody>
          <a:bodyPr wrap="none" rtlCol="0">
            <a:spAutoFit/>
          </a:bodyPr>
          <a:lstStyle/>
          <a:p>
            <a:r>
              <a:rPr lang="en-US" dirty="0"/>
              <a:t>875</a:t>
            </a:r>
          </a:p>
        </p:txBody>
      </p:sp>
      <p:sp>
        <p:nvSpPr>
          <p:cNvPr id="14" name="TextBox 13">
            <a:extLst>
              <a:ext uri="{FF2B5EF4-FFF2-40B4-BE49-F238E27FC236}">
                <a16:creationId xmlns:a16="http://schemas.microsoft.com/office/drawing/2014/main" id="{1C7EA78C-1C99-BC34-F362-C54A49662979}"/>
              </a:ext>
            </a:extLst>
          </p:cNvPr>
          <p:cNvSpPr txBox="1"/>
          <p:nvPr/>
        </p:nvSpPr>
        <p:spPr>
          <a:xfrm>
            <a:off x="11105457" y="1453538"/>
            <a:ext cx="535724" cy="369332"/>
          </a:xfrm>
          <a:prstGeom prst="rect">
            <a:avLst/>
          </a:prstGeom>
          <a:noFill/>
        </p:spPr>
        <p:txBody>
          <a:bodyPr wrap="none" rtlCol="0">
            <a:spAutoFit/>
          </a:bodyPr>
          <a:lstStyle/>
          <a:p>
            <a:r>
              <a:rPr lang="en-US" dirty="0"/>
              <a:t>850</a:t>
            </a:r>
          </a:p>
        </p:txBody>
      </p:sp>
      <p:sp>
        <p:nvSpPr>
          <p:cNvPr id="43" name="Rectangle 42">
            <a:extLst>
              <a:ext uri="{FF2B5EF4-FFF2-40B4-BE49-F238E27FC236}">
                <a16:creationId xmlns:a16="http://schemas.microsoft.com/office/drawing/2014/main" id="{7EE68FCB-2A09-9136-E4C4-D17C962075C7}"/>
              </a:ext>
            </a:extLst>
          </p:cNvPr>
          <p:cNvSpPr/>
          <p:nvPr/>
        </p:nvSpPr>
        <p:spPr>
          <a:xfrm>
            <a:off x="4373526" y="2588108"/>
            <a:ext cx="978054" cy="2252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Micaiah</a:t>
            </a:r>
          </a:p>
        </p:txBody>
      </p:sp>
      <p:sp>
        <p:nvSpPr>
          <p:cNvPr id="37" name="TextBox 36">
            <a:extLst>
              <a:ext uri="{FF2B5EF4-FFF2-40B4-BE49-F238E27FC236}">
                <a16:creationId xmlns:a16="http://schemas.microsoft.com/office/drawing/2014/main" id="{3D1CCF60-2601-E630-9791-BD742BDB7FA2}"/>
              </a:ext>
            </a:extLst>
          </p:cNvPr>
          <p:cNvSpPr txBox="1"/>
          <p:nvPr/>
        </p:nvSpPr>
        <p:spPr>
          <a:xfrm>
            <a:off x="3979351" y="2293078"/>
            <a:ext cx="535724" cy="369332"/>
          </a:xfrm>
          <a:prstGeom prst="rect">
            <a:avLst/>
          </a:prstGeom>
          <a:noFill/>
        </p:spPr>
        <p:txBody>
          <a:bodyPr wrap="none" rtlCol="0">
            <a:spAutoFit/>
          </a:bodyPr>
          <a:lstStyle/>
          <a:p>
            <a:r>
              <a:rPr lang="en-US" dirty="0"/>
              <a:t>886</a:t>
            </a:r>
          </a:p>
        </p:txBody>
      </p:sp>
      <p:sp>
        <p:nvSpPr>
          <p:cNvPr id="38" name="TextBox 37">
            <a:extLst>
              <a:ext uri="{FF2B5EF4-FFF2-40B4-BE49-F238E27FC236}">
                <a16:creationId xmlns:a16="http://schemas.microsoft.com/office/drawing/2014/main" id="{4F7C4E6A-1849-05B1-0554-9C80F8A6F02C}"/>
              </a:ext>
            </a:extLst>
          </p:cNvPr>
          <p:cNvSpPr txBox="1"/>
          <p:nvPr/>
        </p:nvSpPr>
        <p:spPr>
          <a:xfrm>
            <a:off x="10977423" y="2283297"/>
            <a:ext cx="535724" cy="369332"/>
          </a:xfrm>
          <a:prstGeom prst="rect">
            <a:avLst/>
          </a:prstGeom>
          <a:noFill/>
        </p:spPr>
        <p:txBody>
          <a:bodyPr wrap="none" rtlCol="0">
            <a:spAutoFit/>
          </a:bodyPr>
          <a:lstStyle/>
          <a:p>
            <a:r>
              <a:rPr lang="en-US" dirty="0"/>
              <a:t>853</a:t>
            </a:r>
          </a:p>
        </p:txBody>
      </p:sp>
      <p:sp>
        <p:nvSpPr>
          <p:cNvPr id="2" name="TextBox 1">
            <a:extLst>
              <a:ext uri="{FF2B5EF4-FFF2-40B4-BE49-F238E27FC236}">
                <a16:creationId xmlns:a16="http://schemas.microsoft.com/office/drawing/2014/main" id="{8D71F829-812D-CF50-BC3D-B06CE2D75DFA}"/>
              </a:ext>
            </a:extLst>
          </p:cNvPr>
          <p:cNvSpPr txBox="1"/>
          <p:nvPr/>
        </p:nvSpPr>
        <p:spPr>
          <a:xfrm>
            <a:off x="234892" y="285225"/>
            <a:ext cx="6094105" cy="523220"/>
          </a:xfrm>
          <a:prstGeom prst="rect">
            <a:avLst/>
          </a:prstGeom>
          <a:noFill/>
        </p:spPr>
        <p:txBody>
          <a:bodyPr wrap="square" rtlCol="0">
            <a:spAutoFit/>
          </a:bodyPr>
          <a:lstStyle/>
          <a:p>
            <a:r>
              <a:rPr lang="en-US" sz="2800" dirty="0"/>
              <a:t>Israel Timeline</a:t>
            </a:r>
          </a:p>
        </p:txBody>
      </p:sp>
      <p:grpSp>
        <p:nvGrpSpPr>
          <p:cNvPr id="48" name="Group 47">
            <a:extLst>
              <a:ext uri="{FF2B5EF4-FFF2-40B4-BE49-F238E27FC236}">
                <a16:creationId xmlns:a16="http://schemas.microsoft.com/office/drawing/2014/main" id="{5DAF52E5-8CF4-3A17-07F7-8F1D7565F7AB}"/>
              </a:ext>
            </a:extLst>
          </p:cNvPr>
          <p:cNvGrpSpPr/>
          <p:nvPr/>
        </p:nvGrpSpPr>
        <p:grpSpPr>
          <a:xfrm>
            <a:off x="484211" y="6388109"/>
            <a:ext cx="1793931" cy="369332"/>
            <a:chOff x="484211" y="6388109"/>
            <a:chExt cx="1793931" cy="369332"/>
          </a:xfrm>
        </p:grpSpPr>
        <p:sp>
          <p:nvSpPr>
            <p:cNvPr id="30" name="Rectangle 29">
              <a:extLst>
                <a:ext uri="{FF2B5EF4-FFF2-40B4-BE49-F238E27FC236}">
                  <a16:creationId xmlns:a16="http://schemas.microsoft.com/office/drawing/2014/main" id="{D6E2F53D-4DA4-B8EF-CB84-332BC5D4F9EA}"/>
                </a:ext>
              </a:extLst>
            </p:cNvPr>
            <p:cNvSpPr/>
            <p:nvPr/>
          </p:nvSpPr>
          <p:spPr>
            <a:xfrm>
              <a:off x="484211" y="6452701"/>
              <a:ext cx="106910" cy="2401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78529AEE-4DC7-4C6D-2EA4-0FD4F6CB3E20}"/>
                </a:ext>
              </a:extLst>
            </p:cNvPr>
            <p:cNvSpPr txBox="1"/>
            <p:nvPr/>
          </p:nvSpPr>
          <p:spPr>
            <a:xfrm>
              <a:off x="537666" y="6388109"/>
              <a:ext cx="1740476" cy="369332"/>
            </a:xfrm>
            <a:prstGeom prst="rect">
              <a:avLst/>
            </a:prstGeom>
            <a:noFill/>
          </p:spPr>
          <p:txBody>
            <a:bodyPr wrap="none" rtlCol="0">
              <a:spAutoFit/>
            </a:bodyPr>
            <a:lstStyle/>
            <a:p>
              <a:r>
                <a:rPr lang="en-US" dirty="0"/>
                <a:t>Prophet to Israel</a:t>
              </a:r>
            </a:p>
          </p:txBody>
        </p:sp>
      </p:grpSp>
      <p:grpSp>
        <p:nvGrpSpPr>
          <p:cNvPr id="57" name="Group 56">
            <a:extLst>
              <a:ext uri="{FF2B5EF4-FFF2-40B4-BE49-F238E27FC236}">
                <a16:creationId xmlns:a16="http://schemas.microsoft.com/office/drawing/2014/main" id="{4EAD5544-655C-E7B6-179A-ECC2A76EB061}"/>
              </a:ext>
            </a:extLst>
          </p:cNvPr>
          <p:cNvGrpSpPr/>
          <p:nvPr/>
        </p:nvGrpSpPr>
        <p:grpSpPr>
          <a:xfrm>
            <a:off x="5957298" y="6351340"/>
            <a:ext cx="1417308" cy="395759"/>
            <a:chOff x="6823332" y="6364598"/>
            <a:chExt cx="1417308" cy="395759"/>
          </a:xfrm>
        </p:grpSpPr>
        <p:sp>
          <p:nvSpPr>
            <p:cNvPr id="33" name="Rectangle 32">
              <a:extLst>
                <a:ext uri="{FF2B5EF4-FFF2-40B4-BE49-F238E27FC236}">
                  <a16:creationId xmlns:a16="http://schemas.microsoft.com/office/drawing/2014/main" id="{E4D3AF7C-E11D-D110-6E17-4490527B5482}"/>
                </a:ext>
              </a:extLst>
            </p:cNvPr>
            <p:cNvSpPr/>
            <p:nvPr/>
          </p:nvSpPr>
          <p:spPr>
            <a:xfrm>
              <a:off x="6823332" y="6432213"/>
              <a:ext cx="106909" cy="240235"/>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dirty="0"/>
            </a:p>
          </p:txBody>
        </p:sp>
        <p:sp>
          <p:nvSpPr>
            <p:cNvPr id="39" name="Rectangle 38">
              <a:extLst>
                <a:ext uri="{FF2B5EF4-FFF2-40B4-BE49-F238E27FC236}">
                  <a16:creationId xmlns:a16="http://schemas.microsoft.com/office/drawing/2014/main" id="{B83AFFEC-69E6-524C-2246-A49963652929}"/>
                </a:ext>
              </a:extLst>
            </p:cNvPr>
            <p:cNvSpPr/>
            <p:nvPr/>
          </p:nvSpPr>
          <p:spPr>
            <a:xfrm>
              <a:off x="7156365" y="6429146"/>
              <a:ext cx="106909" cy="24023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dirty="0"/>
            </a:p>
          </p:txBody>
        </p:sp>
        <p:sp>
          <p:nvSpPr>
            <p:cNvPr id="40" name="TextBox 39">
              <a:extLst>
                <a:ext uri="{FF2B5EF4-FFF2-40B4-BE49-F238E27FC236}">
                  <a16:creationId xmlns:a16="http://schemas.microsoft.com/office/drawing/2014/main" id="{DBA5B889-E994-F4AD-D574-2E878D6BEB66}"/>
                </a:ext>
              </a:extLst>
            </p:cNvPr>
            <p:cNvSpPr txBox="1"/>
            <p:nvPr/>
          </p:nvSpPr>
          <p:spPr>
            <a:xfrm>
              <a:off x="6855005" y="6364598"/>
              <a:ext cx="386644" cy="369332"/>
            </a:xfrm>
            <a:prstGeom prst="rect">
              <a:avLst/>
            </a:prstGeom>
            <a:noFill/>
          </p:spPr>
          <p:txBody>
            <a:bodyPr wrap="none" rtlCol="0">
              <a:spAutoFit/>
            </a:bodyPr>
            <a:lstStyle/>
            <a:p>
              <a:r>
                <a:rPr lang="en-US" dirty="0"/>
                <a:t>or</a:t>
              </a:r>
            </a:p>
          </p:txBody>
        </p:sp>
        <p:sp>
          <p:nvSpPr>
            <p:cNvPr id="41" name="TextBox 40">
              <a:extLst>
                <a:ext uri="{FF2B5EF4-FFF2-40B4-BE49-F238E27FC236}">
                  <a16:creationId xmlns:a16="http://schemas.microsoft.com/office/drawing/2014/main" id="{5CF76297-5BC9-CAD8-B090-D6FB76355EA5}"/>
                </a:ext>
              </a:extLst>
            </p:cNvPr>
            <p:cNvSpPr txBox="1"/>
            <p:nvPr/>
          </p:nvSpPr>
          <p:spPr>
            <a:xfrm>
              <a:off x="7241649" y="6391025"/>
              <a:ext cx="998991" cy="369332"/>
            </a:xfrm>
            <a:prstGeom prst="rect">
              <a:avLst/>
            </a:prstGeom>
            <a:noFill/>
          </p:spPr>
          <p:txBody>
            <a:bodyPr wrap="none" rtlCol="0">
              <a:spAutoFit/>
            </a:bodyPr>
            <a:lstStyle/>
            <a:p>
              <a:r>
                <a:rPr lang="en-US" dirty="0"/>
                <a:t>Bad King</a:t>
              </a:r>
            </a:p>
          </p:txBody>
        </p:sp>
      </p:grpSp>
      <p:grpSp>
        <p:nvGrpSpPr>
          <p:cNvPr id="46" name="Group 45">
            <a:extLst>
              <a:ext uri="{FF2B5EF4-FFF2-40B4-BE49-F238E27FC236}">
                <a16:creationId xmlns:a16="http://schemas.microsoft.com/office/drawing/2014/main" id="{85AB97BD-78F3-F2E5-E685-D7B6579BD906}"/>
              </a:ext>
            </a:extLst>
          </p:cNvPr>
          <p:cNvGrpSpPr/>
          <p:nvPr/>
        </p:nvGrpSpPr>
        <p:grpSpPr>
          <a:xfrm>
            <a:off x="8661651" y="6388109"/>
            <a:ext cx="3327269" cy="369332"/>
            <a:chOff x="482097" y="5491693"/>
            <a:chExt cx="3327269" cy="369332"/>
          </a:xfrm>
        </p:grpSpPr>
        <p:sp>
          <p:nvSpPr>
            <p:cNvPr id="44" name="Rectangle 43">
              <a:extLst>
                <a:ext uri="{FF2B5EF4-FFF2-40B4-BE49-F238E27FC236}">
                  <a16:creationId xmlns:a16="http://schemas.microsoft.com/office/drawing/2014/main" id="{D30C9450-8803-8E49-5316-9988C10F7D2E}"/>
                </a:ext>
              </a:extLst>
            </p:cNvPr>
            <p:cNvSpPr/>
            <p:nvPr/>
          </p:nvSpPr>
          <p:spPr>
            <a:xfrm>
              <a:off x="482097" y="5557157"/>
              <a:ext cx="386644" cy="240235"/>
            </a:xfrm>
            <a:prstGeom prst="rect">
              <a:avLst/>
            </a:prstGeom>
            <a:gradFill>
              <a:gsLst>
                <a:gs pos="0">
                  <a:srgbClr val="00B050"/>
                </a:gs>
                <a:gs pos="100000">
                  <a:srgbClr val="C0000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dirty="0"/>
            </a:p>
          </p:txBody>
        </p:sp>
        <p:sp>
          <p:nvSpPr>
            <p:cNvPr id="45" name="TextBox 44">
              <a:extLst>
                <a:ext uri="{FF2B5EF4-FFF2-40B4-BE49-F238E27FC236}">
                  <a16:creationId xmlns:a16="http://schemas.microsoft.com/office/drawing/2014/main" id="{0EDBB811-CBC6-02B0-7BCB-73A0456226AB}"/>
                </a:ext>
              </a:extLst>
            </p:cNvPr>
            <p:cNvSpPr txBox="1"/>
            <p:nvPr/>
          </p:nvSpPr>
          <p:spPr>
            <a:xfrm>
              <a:off x="807197" y="5491693"/>
              <a:ext cx="3002169" cy="369332"/>
            </a:xfrm>
            <a:prstGeom prst="rect">
              <a:avLst/>
            </a:prstGeom>
            <a:noFill/>
          </p:spPr>
          <p:txBody>
            <a:bodyPr wrap="none" rtlCol="0">
              <a:spAutoFit/>
            </a:bodyPr>
            <a:lstStyle/>
            <a:p>
              <a:r>
                <a:rPr lang="en-US" dirty="0"/>
                <a:t>King starts good and ends bad</a:t>
              </a:r>
            </a:p>
          </p:txBody>
        </p:sp>
      </p:grpSp>
      <p:sp>
        <p:nvSpPr>
          <p:cNvPr id="53" name="Rectangle 52">
            <a:extLst>
              <a:ext uri="{FF2B5EF4-FFF2-40B4-BE49-F238E27FC236}">
                <a16:creationId xmlns:a16="http://schemas.microsoft.com/office/drawing/2014/main" id="{2CDD33FA-9341-5F58-DDF8-E08FFA4AB4E9}"/>
              </a:ext>
            </a:extLst>
          </p:cNvPr>
          <p:cNvSpPr/>
          <p:nvPr/>
        </p:nvSpPr>
        <p:spPr>
          <a:xfrm>
            <a:off x="2278142" y="6452701"/>
            <a:ext cx="106910" cy="240148"/>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Box 53">
            <a:extLst>
              <a:ext uri="{FF2B5EF4-FFF2-40B4-BE49-F238E27FC236}">
                <a16:creationId xmlns:a16="http://schemas.microsoft.com/office/drawing/2014/main" id="{D8A0DF9D-3D16-4CA9-46AA-6A2DFF3FFDE1}"/>
              </a:ext>
            </a:extLst>
          </p:cNvPr>
          <p:cNvSpPr txBox="1"/>
          <p:nvPr/>
        </p:nvSpPr>
        <p:spPr>
          <a:xfrm>
            <a:off x="2331597" y="6388109"/>
            <a:ext cx="1684307" cy="369332"/>
          </a:xfrm>
          <a:prstGeom prst="rect">
            <a:avLst/>
          </a:prstGeom>
          <a:noFill/>
        </p:spPr>
        <p:txBody>
          <a:bodyPr wrap="none" rtlCol="0">
            <a:spAutoFit/>
          </a:bodyPr>
          <a:lstStyle/>
          <a:p>
            <a:r>
              <a:rPr lang="en-US" dirty="0"/>
              <a:t>Prophet to Both</a:t>
            </a:r>
          </a:p>
        </p:txBody>
      </p:sp>
      <p:sp>
        <p:nvSpPr>
          <p:cNvPr id="55" name="Rectangle 54">
            <a:extLst>
              <a:ext uri="{FF2B5EF4-FFF2-40B4-BE49-F238E27FC236}">
                <a16:creationId xmlns:a16="http://schemas.microsoft.com/office/drawing/2014/main" id="{87A5AB7B-1B27-92D8-B4AD-D70378C4DA9D}"/>
              </a:ext>
            </a:extLst>
          </p:cNvPr>
          <p:cNvSpPr/>
          <p:nvPr/>
        </p:nvSpPr>
        <p:spPr>
          <a:xfrm>
            <a:off x="4064182" y="6429146"/>
            <a:ext cx="106910" cy="240148"/>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extBox 55">
            <a:extLst>
              <a:ext uri="{FF2B5EF4-FFF2-40B4-BE49-F238E27FC236}">
                <a16:creationId xmlns:a16="http://schemas.microsoft.com/office/drawing/2014/main" id="{19849CBB-F55F-D242-8804-AD2CA228A668}"/>
              </a:ext>
            </a:extLst>
          </p:cNvPr>
          <p:cNvSpPr txBox="1"/>
          <p:nvPr/>
        </p:nvSpPr>
        <p:spPr>
          <a:xfrm>
            <a:off x="4117637" y="6364554"/>
            <a:ext cx="1785297" cy="369332"/>
          </a:xfrm>
          <a:prstGeom prst="rect">
            <a:avLst/>
          </a:prstGeom>
          <a:noFill/>
        </p:spPr>
        <p:txBody>
          <a:bodyPr wrap="none" rtlCol="0">
            <a:spAutoFit/>
          </a:bodyPr>
          <a:lstStyle/>
          <a:p>
            <a:r>
              <a:rPr lang="en-US" dirty="0"/>
              <a:t>Prophet to Other</a:t>
            </a:r>
          </a:p>
        </p:txBody>
      </p:sp>
      <p:grpSp>
        <p:nvGrpSpPr>
          <p:cNvPr id="61" name="Group 60">
            <a:extLst>
              <a:ext uri="{FF2B5EF4-FFF2-40B4-BE49-F238E27FC236}">
                <a16:creationId xmlns:a16="http://schemas.microsoft.com/office/drawing/2014/main" id="{AC4AAA8D-1F46-0A6F-F42E-CA35E9A6FD98}"/>
              </a:ext>
            </a:extLst>
          </p:cNvPr>
          <p:cNvGrpSpPr/>
          <p:nvPr/>
        </p:nvGrpSpPr>
        <p:grpSpPr>
          <a:xfrm>
            <a:off x="7371120" y="6378365"/>
            <a:ext cx="1207732" cy="369332"/>
            <a:chOff x="7934558" y="5617021"/>
            <a:chExt cx="1207732" cy="369332"/>
          </a:xfrm>
        </p:grpSpPr>
        <p:sp>
          <p:nvSpPr>
            <p:cNvPr id="59" name="Rectangle 58">
              <a:extLst>
                <a:ext uri="{FF2B5EF4-FFF2-40B4-BE49-F238E27FC236}">
                  <a16:creationId xmlns:a16="http://schemas.microsoft.com/office/drawing/2014/main" id="{C1B8CE74-0E03-B046-7A02-95C92BE67F74}"/>
                </a:ext>
              </a:extLst>
            </p:cNvPr>
            <p:cNvSpPr/>
            <p:nvPr/>
          </p:nvSpPr>
          <p:spPr>
            <a:xfrm>
              <a:off x="7934558" y="5681613"/>
              <a:ext cx="113114" cy="24014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dirty="0"/>
            </a:p>
          </p:txBody>
        </p:sp>
        <p:sp>
          <p:nvSpPr>
            <p:cNvPr id="60" name="TextBox 59">
              <a:extLst>
                <a:ext uri="{FF2B5EF4-FFF2-40B4-BE49-F238E27FC236}">
                  <a16:creationId xmlns:a16="http://schemas.microsoft.com/office/drawing/2014/main" id="{24DBC5E7-627F-A339-B494-BF9006C00320}"/>
                </a:ext>
              </a:extLst>
            </p:cNvPr>
            <p:cNvSpPr txBox="1"/>
            <p:nvPr/>
          </p:nvSpPr>
          <p:spPr>
            <a:xfrm>
              <a:off x="7989410" y="5617021"/>
              <a:ext cx="1152880" cy="369332"/>
            </a:xfrm>
            <a:prstGeom prst="rect">
              <a:avLst/>
            </a:prstGeom>
            <a:noFill/>
          </p:spPr>
          <p:txBody>
            <a:bodyPr wrap="none" rtlCol="0">
              <a:spAutoFit/>
            </a:bodyPr>
            <a:lstStyle/>
            <a:p>
              <a:r>
                <a:rPr lang="en-US" dirty="0"/>
                <a:t>Good King</a:t>
              </a:r>
            </a:p>
          </p:txBody>
        </p:sp>
      </p:grpSp>
      <p:sp>
        <p:nvSpPr>
          <p:cNvPr id="6" name="Rectangle 5">
            <a:extLst>
              <a:ext uri="{FF2B5EF4-FFF2-40B4-BE49-F238E27FC236}">
                <a16:creationId xmlns:a16="http://schemas.microsoft.com/office/drawing/2014/main" id="{9B952066-B6F4-7EC8-7A6D-D7BD637A759E}"/>
              </a:ext>
            </a:extLst>
          </p:cNvPr>
          <p:cNvSpPr/>
          <p:nvPr/>
        </p:nvSpPr>
        <p:spPr>
          <a:xfrm>
            <a:off x="678853" y="2079333"/>
            <a:ext cx="3664539" cy="24229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600" dirty="0" err="1"/>
              <a:t>Baasha</a:t>
            </a:r>
            <a:endParaRPr lang="en-US" sz="1600" dirty="0"/>
          </a:p>
        </p:txBody>
      </p:sp>
      <p:sp>
        <p:nvSpPr>
          <p:cNvPr id="8" name="Rectangle 7">
            <a:extLst>
              <a:ext uri="{FF2B5EF4-FFF2-40B4-BE49-F238E27FC236}">
                <a16:creationId xmlns:a16="http://schemas.microsoft.com/office/drawing/2014/main" id="{64B052B0-F1DD-ABC7-146C-9400C6B1A165}"/>
              </a:ext>
            </a:extLst>
          </p:cNvPr>
          <p:cNvSpPr/>
          <p:nvPr/>
        </p:nvSpPr>
        <p:spPr>
          <a:xfrm>
            <a:off x="1713032" y="2588108"/>
            <a:ext cx="2065148" cy="2252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Jehu</a:t>
            </a:r>
          </a:p>
        </p:txBody>
      </p:sp>
      <p:sp>
        <p:nvSpPr>
          <p:cNvPr id="9" name="Rectangle 8">
            <a:extLst>
              <a:ext uri="{FF2B5EF4-FFF2-40B4-BE49-F238E27FC236}">
                <a16:creationId xmlns:a16="http://schemas.microsoft.com/office/drawing/2014/main" id="{D884E60A-82C1-71FB-EDF5-A90AE41E4DF7}"/>
              </a:ext>
            </a:extLst>
          </p:cNvPr>
          <p:cNvSpPr/>
          <p:nvPr/>
        </p:nvSpPr>
        <p:spPr>
          <a:xfrm>
            <a:off x="4349202" y="2079332"/>
            <a:ext cx="144789" cy="24229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dirty="0"/>
          </a:p>
        </p:txBody>
      </p:sp>
      <p:sp>
        <p:nvSpPr>
          <p:cNvPr id="11" name="TextBox 10">
            <a:extLst>
              <a:ext uri="{FF2B5EF4-FFF2-40B4-BE49-F238E27FC236}">
                <a16:creationId xmlns:a16="http://schemas.microsoft.com/office/drawing/2014/main" id="{9B3943B3-7AC6-A376-35ED-9B8033F2F02E}"/>
              </a:ext>
            </a:extLst>
          </p:cNvPr>
          <p:cNvSpPr txBox="1"/>
          <p:nvPr/>
        </p:nvSpPr>
        <p:spPr>
          <a:xfrm>
            <a:off x="3251267" y="1321074"/>
            <a:ext cx="728084" cy="338554"/>
          </a:xfrm>
          <a:prstGeom prst="rect">
            <a:avLst/>
          </a:prstGeom>
          <a:noFill/>
          <a:ln>
            <a:solidFill>
              <a:srgbClr val="FF0000"/>
            </a:solidFill>
          </a:ln>
        </p:spPr>
        <p:txBody>
          <a:bodyPr wrap="square" rtlCol="0">
            <a:spAutoFit/>
          </a:bodyPr>
          <a:lstStyle/>
          <a:p>
            <a:pPr algn="ctr"/>
            <a:r>
              <a:rPr lang="en-US" sz="1600" dirty="0" err="1"/>
              <a:t>Elah</a:t>
            </a:r>
            <a:endParaRPr lang="en-US" sz="1600" dirty="0"/>
          </a:p>
        </p:txBody>
      </p:sp>
      <p:cxnSp>
        <p:nvCxnSpPr>
          <p:cNvPr id="13" name="Connector: Curved 12">
            <a:extLst>
              <a:ext uri="{FF2B5EF4-FFF2-40B4-BE49-F238E27FC236}">
                <a16:creationId xmlns:a16="http://schemas.microsoft.com/office/drawing/2014/main" id="{2A3C6A61-303F-71E2-16C0-877D1691B62E}"/>
              </a:ext>
            </a:extLst>
          </p:cNvPr>
          <p:cNvCxnSpPr>
            <a:cxnSpLocks/>
            <a:stCxn id="11" idx="3"/>
            <a:endCxn id="9" idx="0"/>
          </p:cNvCxnSpPr>
          <p:nvPr/>
        </p:nvCxnSpPr>
        <p:spPr>
          <a:xfrm>
            <a:off x="3979351" y="1490351"/>
            <a:ext cx="442246" cy="588981"/>
          </a:xfrm>
          <a:prstGeom prst="curvedConnector2">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8458E51A-3926-3B9E-0F43-BC40963992EB}"/>
              </a:ext>
            </a:extLst>
          </p:cNvPr>
          <p:cNvSpPr/>
          <p:nvPr/>
        </p:nvSpPr>
        <p:spPr>
          <a:xfrm>
            <a:off x="4506003" y="2079332"/>
            <a:ext cx="52199" cy="24229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dirty="0"/>
          </a:p>
        </p:txBody>
      </p:sp>
      <p:sp>
        <p:nvSpPr>
          <p:cNvPr id="22" name="TextBox 21">
            <a:extLst>
              <a:ext uri="{FF2B5EF4-FFF2-40B4-BE49-F238E27FC236}">
                <a16:creationId xmlns:a16="http://schemas.microsoft.com/office/drawing/2014/main" id="{7EF0E856-C63D-9EC2-BD6C-28C68A478D31}"/>
              </a:ext>
            </a:extLst>
          </p:cNvPr>
          <p:cNvSpPr txBox="1"/>
          <p:nvPr/>
        </p:nvSpPr>
        <p:spPr>
          <a:xfrm>
            <a:off x="4157607" y="928133"/>
            <a:ext cx="728084" cy="338554"/>
          </a:xfrm>
          <a:prstGeom prst="rect">
            <a:avLst/>
          </a:prstGeom>
          <a:noFill/>
          <a:ln>
            <a:solidFill>
              <a:srgbClr val="FF0000"/>
            </a:solidFill>
          </a:ln>
        </p:spPr>
        <p:txBody>
          <a:bodyPr wrap="square" rtlCol="0">
            <a:spAutoFit/>
          </a:bodyPr>
          <a:lstStyle/>
          <a:p>
            <a:pPr algn="ctr"/>
            <a:r>
              <a:rPr lang="en-US" sz="1600" dirty="0" err="1"/>
              <a:t>Zimri</a:t>
            </a:r>
            <a:endParaRPr lang="en-US" sz="1600" dirty="0"/>
          </a:p>
        </p:txBody>
      </p:sp>
      <p:cxnSp>
        <p:nvCxnSpPr>
          <p:cNvPr id="23" name="Connector: Curved 22">
            <a:extLst>
              <a:ext uri="{FF2B5EF4-FFF2-40B4-BE49-F238E27FC236}">
                <a16:creationId xmlns:a16="http://schemas.microsoft.com/office/drawing/2014/main" id="{076C46F3-3945-55EF-6E0C-E944A1B9EE6F}"/>
              </a:ext>
            </a:extLst>
          </p:cNvPr>
          <p:cNvCxnSpPr>
            <a:cxnSpLocks/>
            <a:stCxn id="22" idx="2"/>
            <a:endCxn id="19" idx="0"/>
          </p:cNvCxnSpPr>
          <p:nvPr/>
        </p:nvCxnSpPr>
        <p:spPr>
          <a:xfrm rot="16200000" flipH="1" flipV="1">
            <a:off x="4120554" y="1667782"/>
            <a:ext cx="812645" cy="10454"/>
          </a:xfrm>
          <a:prstGeom prst="curved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B65BB5D3-6877-C0FD-C530-8A965FAE14A8}"/>
              </a:ext>
            </a:extLst>
          </p:cNvPr>
          <p:cNvSpPr/>
          <p:nvPr/>
        </p:nvSpPr>
        <p:spPr>
          <a:xfrm>
            <a:off x="4569889" y="2077859"/>
            <a:ext cx="1827351" cy="24228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600" dirty="0" err="1"/>
              <a:t>Omri</a:t>
            </a:r>
            <a:endParaRPr lang="en-US" sz="1600" dirty="0"/>
          </a:p>
        </p:txBody>
      </p:sp>
      <p:sp>
        <p:nvSpPr>
          <p:cNvPr id="25" name="Rectangle 24">
            <a:extLst>
              <a:ext uri="{FF2B5EF4-FFF2-40B4-BE49-F238E27FC236}">
                <a16:creationId xmlns:a16="http://schemas.microsoft.com/office/drawing/2014/main" id="{42302866-8105-051B-3C54-8B7760D83202}"/>
              </a:ext>
            </a:extLst>
          </p:cNvPr>
          <p:cNvSpPr/>
          <p:nvPr/>
        </p:nvSpPr>
        <p:spPr>
          <a:xfrm>
            <a:off x="6408927" y="2077013"/>
            <a:ext cx="4839008" cy="24014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600" dirty="0"/>
              <a:t>Ahab</a:t>
            </a:r>
          </a:p>
        </p:txBody>
      </p:sp>
      <p:sp>
        <p:nvSpPr>
          <p:cNvPr id="26" name="Rectangle 25">
            <a:extLst>
              <a:ext uri="{FF2B5EF4-FFF2-40B4-BE49-F238E27FC236}">
                <a16:creationId xmlns:a16="http://schemas.microsoft.com/office/drawing/2014/main" id="{F64E8328-F397-9B31-1217-994B39DF9D70}"/>
              </a:ext>
            </a:extLst>
          </p:cNvPr>
          <p:cNvSpPr/>
          <p:nvPr/>
        </p:nvSpPr>
        <p:spPr>
          <a:xfrm>
            <a:off x="6660456" y="2577164"/>
            <a:ext cx="4721537" cy="2252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Elijah</a:t>
            </a:r>
          </a:p>
        </p:txBody>
      </p:sp>
      <p:sp>
        <p:nvSpPr>
          <p:cNvPr id="28" name="TextBox 27">
            <a:extLst>
              <a:ext uri="{FF2B5EF4-FFF2-40B4-BE49-F238E27FC236}">
                <a16:creationId xmlns:a16="http://schemas.microsoft.com/office/drawing/2014/main" id="{DAA578FF-BD3C-3566-43B1-13B44125D989}"/>
              </a:ext>
            </a:extLst>
          </p:cNvPr>
          <p:cNvSpPr txBox="1"/>
          <p:nvPr/>
        </p:nvSpPr>
        <p:spPr>
          <a:xfrm>
            <a:off x="6141065" y="2283297"/>
            <a:ext cx="535724" cy="369332"/>
          </a:xfrm>
          <a:prstGeom prst="rect">
            <a:avLst/>
          </a:prstGeom>
          <a:noFill/>
        </p:spPr>
        <p:txBody>
          <a:bodyPr wrap="square" rtlCol="0">
            <a:spAutoFit/>
          </a:bodyPr>
          <a:lstStyle/>
          <a:p>
            <a:r>
              <a:rPr lang="en-US" dirty="0"/>
              <a:t>874</a:t>
            </a:r>
          </a:p>
        </p:txBody>
      </p:sp>
      <p:sp>
        <p:nvSpPr>
          <p:cNvPr id="35" name="Rectangle 34">
            <a:extLst>
              <a:ext uri="{FF2B5EF4-FFF2-40B4-BE49-F238E27FC236}">
                <a16:creationId xmlns:a16="http://schemas.microsoft.com/office/drawing/2014/main" id="{360A7129-5CF6-33A1-56A0-1E760D5A7941}"/>
              </a:ext>
            </a:extLst>
          </p:cNvPr>
          <p:cNvSpPr/>
          <p:nvPr/>
        </p:nvSpPr>
        <p:spPr>
          <a:xfrm>
            <a:off x="11247935" y="2084914"/>
            <a:ext cx="45719" cy="2401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dirty="0"/>
          </a:p>
        </p:txBody>
      </p:sp>
      <p:sp>
        <p:nvSpPr>
          <p:cNvPr id="36" name="TextBox 35">
            <a:extLst>
              <a:ext uri="{FF2B5EF4-FFF2-40B4-BE49-F238E27FC236}">
                <a16:creationId xmlns:a16="http://schemas.microsoft.com/office/drawing/2014/main" id="{E612C38A-BB4D-EF76-AB14-E58ACEA6EE28}"/>
              </a:ext>
            </a:extLst>
          </p:cNvPr>
          <p:cNvSpPr txBox="1"/>
          <p:nvPr/>
        </p:nvSpPr>
        <p:spPr>
          <a:xfrm>
            <a:off x="9938687" y="1185546"/>
            <a:ext cx="838400" cy="338554"/>
          </a:xfrm>
          <a:prstGeom prst="rect">
            <a:avLst/>
          </a:prstGeom>
          <a:noFill/>
          <a:ln>
            <a:solidFill>
              <a:srgbClr val="FF0000"/>
            </a:solidFill>
          </a:ln>
        </p:spPr>
        <p:txBody>
          <a:bodyPr wrap="square" rtlCol="0">
            <a:spAutoFit/>
          </a:bodyPr>
          <a:lstStyle/>
          <a:p>
            <a:r>
              <a:rPr lang="en-US" sz="1600" dirty="0"/>
              <a:t>Ahaziah</a:t>
            </a:r>
          </a:p>
        </p:txBody>
      </p:sp>
      <p:cxnSp>
        <p:nvCxnSpPr>
          <p:cNvPr id="47" name="Connector: Curved 46">
            <a:extLst>
              <a:ext uri="{FF2B5EF4-FFF2-40B4-BE49-F238E27FC236}">
                <a16:creationId xmlns:a16="http://schemas.microsoft.com/office/drawing/2014/main" id="{DA6286E4-0DC3-EC21-BC1A-0E096FD79AC5}"/>
              </a:ext>
            </a:extLst>
          </p:cNvPr>
          <p:cNvCxnSpPr>
            <a:cxnSpLocks/>
            <a:stCxn id="36" idx="3"/>
            <a:endCxn id="35" idx="0"/>
          </p:cNvCxnSpPr>
          <p:nvPr/>
        </p:nvCxnSpPr>
        <p:spPr>
          <a:xfrm>
            <a:off x="10777087" y="1354823"/>
            <a:ext cx="493708" cy="730091"/>
          </a:xfrm>
          <a:prstGeom prst="curvedConnector2">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27A8E3A1-7BF9-F9E6-5BB3-E48D64A00853}"/>
              </a:ext>
            </a:extLst>
          </p:cNvPr>
          <p:cNvSpPr/>
          <p:nvPr/>
        </p:nvSpPr>
        <p:spPr>
          <a:xfrm>
            <a:off x="11291995" y="2082188"/>
            <a:ext cx="725922" cy="24014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600" dirty="0" err="1"/>
              <a:t>Joram</a:t>
            </a:r>
            <a:endParaRPr lang="en-US" sz="1600" dirty="0"/>
          </a:p>
        </p:txBody>
      </p:sp>
    </p:spTree>
    <p:extLst>
      <p:ext uri="{BB962C8B-B14F-4D97-AF65-F5344CB8AC3E}">
        <p14:creationId xmlns:p14="http://schemas.microsoft.com/office/powerpoint/2010/main" val="27208474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8E4AD624-F564-A82B-E496-B3387207D5E0}"/>
              </a:ext>
            </a:extLst>
          </p:cNvPr>
          <p:cNvCxnSpPr/>
          <p:nvPr/>
        </p:nvCxnSpPr>
        <p:spPr>
          <a:xfrm>
            <a:off x="1497204" y="1861906"/>
            <a:ext cx="98761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9685562A-05F7-D123-65D0-D2AD9BDC5E32}"/>
              </a:ext>
            </a:extLst>
          </p:cNvPr>
          <p:cNvCxnSpPr/>
          <p:nvPr/>
        </p:nvCxnSpPr>
        <p:spPr>
          <a:xfrm flipV="1">
            <a:off x="1497204" y="1770822"/>
            <a:ext cx="0" cy="182169"/>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EFCF09C-E122-25E9-0687-3024AE6D0400}"/>
              </a:ext>
            </a:extLst>
          </p:cNvPr>
          <p:cNvCxnSpPr/>
          <p:nvPr/>
        </p:nvCxnSpPr>
        <p:spPr>
          <a:xfrm flipV="1">
            <a:off x="11381993" y="1770822"/>
            <a:ext cx="0" cy="182169"/>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14538A2-E3CB-70DA-C8DA-14BDE9F42667}"/>
              </a:ext>
            </a:extLst>
          </p:cNvPr>
          <p:cNvCxnSpPr>
            <a:cxnSpLocks/>
          </p:cNvCxnSpPr>
          <p:nvPr/>
        </p:nvCxnSpPr>
        <p:spPr>
          <a:xfrm flipV="1">
            <a:off x="6328997" y="1783834"/>
            <a:ext cx="0" cy="182169"/>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2A4EE1E-F74E-2807-7D78-B797F322C0F8}"/>
              </a:ext>
            </a:extLst>
          </p:cNvPr>
          <p:cNvSpPr txBox="1"/>
          <p:nvPr/>
        </p:nvSpPr>
        <p:spPr>
          <a:xfrm>
            <a:off x="1229342" y="1453538"/>
            <a:ext cx="535724" cy="369332"/>
          </a:xfrm>
          <a:prstGeom prst="rect">
            <a:avLst/>
          </a:prstGeom>
          <a:noFill/>
        </p:spPr>
        <p:txBody>
          <a:bodyPr wrap="none" rtlCol="0">
            <a:spAutoFit/>
          </a:bodyPr>
          <a:lstStyle/>
          <a:p>
            <a:r>
              <a:rPr lang="en-US" dirty="0"/>
              <a:t>850</a:t>
            </a:r>
          </a:p>
        </p:txBody>
      </p:sp>
      <p:sp>
        <p:nvSpPr>
          <p:cNvPr id="12" name="TextBox 11">
            <a:extLst>
              <a:ext uri="{FF2B5EF4-FFF2-40B4-BE49-F238E27FC236}">
                <a16:creationId xmlns:a16="http://schemas.microsoft.com/office/drawing/2014/main" id="{3E42B5E5-891C-A37F-E461-0038684A813A}"/>
              </a:ext>
            </a:extLst>
          </p:cNvPr>
          <p:cNvSpPr txBox="1"/>
          <p:nvPr/>
        </p:nvSpPr>
        <p:spPr>
          <a:xfrm>
            <a:off x="6061135" y="1453538"/>
            <a:ext cx="535724" cy="369332"/>
          </a:xfrm>
          <a:prstGeom prst="rect">
            <a:avLst/>
          </a:prstGeom>
          <a:noFill/>
        </p:spPr>
        <p:txBody>
          <a:bodyPr wrap="none" rtlCol="0">
            <a:spAutoFit/>
          </a:bodyPr>
          <a:lstStyle/>
          <a:p>
            <a:r>
              <a:rPr lang="en-US" dirty="0"/>
              <a:t>825</a:t>
            </a:r>
          </a:p>
        </p:txBody>
      </p:sp>
      <p:sp>
        <p:nvSpPr>
          <p:cNvPr id="14" name="TextBox 13">
            <a:extLst>
              <a:ext uri="{FF2B5EF4-FFF2-40B4-BE49-F238E27FC236}">
                <a16:creationId xmlns:a16="http://schemas.microsoft.com/office/drawing/2014/main" id="{1C7EA78C-1C99-BC34-F362-C54A49662979}"/>
              </a:ext>
            </a:extLst>
          </p:cNvPr>
          <p:cNvSpPr txBox="1"/>
          <p:nvPr/>
        </p:nvSpPr>
        <p:spPr>
          <a:xfrm>
            <a:off x="11105457" y="1453538"/>
            <a:ext cx="535724" cy="369332"/>
          </a:xfrm>
          <a:prstGeom prst="rect">
            <a:avLst/>
          </a:prstGeom>
          <a:noFill/>
        </p:spPr>
        <p:txBody>
          <a:bodyPr wrap="none" rtlCol="0">
            <a:spAutoFit/>
          </a:bodyPr>
          <a:lstStyle/>
          <a:p>
            <a:r>
              <a:rPr lang="en-US" dirty="0"/>
              <a:t>800</a:t>
            </a:r>
          </a:p>
        </p:txBody>
      </p:sp>
      <p:sp>
        <p:nvSpPr>
          <p:cNvPr id="37" name="TextBox 36">
            <a:extLst>
              <a:ext uri="{FF2B5EF4-FFF2-40B4-BE49-F238E27FC236}">
                <a16:creationId xmlns:a16="http://schemas.microsoft.com/office/drawing/2014/main" id="{3D1CCF60-2601-E630-9791-BD742BDB7FA2}"/>
              </a:ext>
            </a:extLst>
          </p:cNvPr>
          <p:cNvSpPr txBox="1"/>
          <p:nvPr/>
        </p:nvSpPr>
        <p:spPr>
          <a:xfrm>
            <a:off x="3031868" y="2283297"/>
            <a:ext cx="535724" cy="369332"/>
          </a:xfrm>
          <a:prstGeom prst="rect">
            <a:avLst/>
          </a:prstGeom>
          <a:noFill/>
        </p:spPr>
        <p:txBody>
          <a:bodyPr wrap="none" rtlCol="0">
            <a:spAutoFit/>
          </a:bodyPr>
          <a:lstStyle/>
          <a:p>
            <a:r>
              <a:rPr lang="en-US" dirty="0"/>
              <a:t>841</a:t>
            </a:r>
          </a:p>
        </p:txBody>
      </p:sp>
      <p:sp>
        <p:nvSpPr>
          <p:cNvPr id="38" name="TextBox 37">
            <a:extLst>
              <a:ext uri="{FF2B5EF4-FFF2-40B4-BE49-F238E27FC236}">
                <a16:creationId xmlns:a16="http://schemas.microsoft.com/office/drawing/2014/main" id="{4F7C4E6A-1849-05B1-0554-9C80F8A6F02C}"/>
              </a:ext>
            </a:extLst>
          </p:cNvPr>
          <p:cNvSpPr txBox="1"/>
          <p:nvPr/>
        </p:nvSpPr>
        <p:spPr>
          <a:xfrm>
            <a:off x="10977423" y="2283297"/>
            <a:ext cx="535724" cy="369332"/>
          </a:xfrm>
          <a:prstGeom prst="rect">
            <a:avLst/>
          </a:prstGeom>
          <a:noFill/>
        </p:spPr>
        <p:txBody>
          <a:bodyPr wrap="none" rtlCol="0">
            <a:spAutoFit/>
          </a:bodyPr>
          <a:lstStyle/>
          <a:p>
            <a:r>
              <a:rPr lang="en-US" dirty="0"/>
              <a:t>853</a:t>
            </a:r>
          </a:p>
        </p:txBody>
      </p:sp>
      <p:sp>
        <p:nvSpPr>
          <p:cNvPr id="2" name="TextBox 1">
            <a:extLst>
              <a:ext uri="{FF2B5EF4-FFF2-40B4-BE49-F238E27FC236}">
                <a16:creationId xmlns:a16="http://schemas.microsoft.com/office/drawing/2014/main" id="{8D71F829-812D-CF50-BC3D-B06CE2D75DFA}"/>
              </a:ext>
            </a:extLst>
          </p:cNvPr>
          <p:cNvSpPr txBox="1"/>
          <p:nvPr/>
        </p:nvSpPr>
        <p:spPr>
          <a:xfrm>
            <a:off x="234892" y="285225"/>
            <a:ext cx="6094105" cy="523220"/>
          </a:xfrm>
          <a:prstGeom prst="rect">
            <a:avLst/>
          </a:prstGeom>
          <a:noFill/>
        </p:spPr>
        <p:txBody>
          <a:bodyPr wrap="square" rtlCol="0">
            <a:spAutoFit/>
          </a:bodyPr>
          <a:lstStyle/>
          <a:p>
            <a:r>
              <a:rPr lang="en-US" sz="2800" dirty="0"/>
              <a:t>Israel Timeline</a:t>
            </a:r>
          </a:p>
        </p:txBody>
      </p:sp>
      <p:grpSp>
        <p:nvGrpSpPr>
          <p:cNvPr id="48" name="Group 47">
            <a:extLst>
              <a:ext uri="{FF2B5EF4-FFF2-40B4-BE49-F238E27FC236}">
                <a16:creationId xmlns:a16="http://schemas.microsoft.com/office/drawing/2014/main" id="{5DAF52E5-8CF4-3A17-07F7-8F1D7565F7AB}"/>
              </a:ext>
            </a:extLst>
          </p:cNvPr>
          <p:cNvGrpSpPr/>
          <p:nvPr/>
        </p:nvGrpSpPr>
        <p:grpSpPr>
          <a:xfrm>
            <a:off x="484211" y="6388109"/>
            <a:ext cx="1793931" cy="369332"/>
            <a:chOff x="484211" y="6388109"/>
            <a:chExt cx="1793931" cy="369332"/>
          </a:xfrm>
        </p:grpSpPr>
        <p:sp>
          <p:nvSpPr>
            <p:cNvPr id="30" name="Rectangle 29">
              <a:extLst>
                <a:ext uri="{FF2B5EF4-FFF2-40B4-BE49-F238E27FC236}">
                  <a16:creationId xmlns:a16="http://schemas.microsoft.com/office/drawing/2014/main" id="{D6E2F53D-4DA4-B8EF-CB84-332BC5D4F9EA}"/>
                </a:ext>
              </a:extLst>
            </p:cNvPr>
            <p:cNvSpPr/>
            <p:nvPr/>
          </p:nvSpPr>
          <p:spPr>
            <a:xfrm>
              <a:off x="484211" y="6452701"/>
              <a:ext cx="106910" cy="2401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78529AEE-4DC7-4C6D-2EA4-0FD4F6CB3E20}"/>
                </a:ext>
              </a:extLst>
            </p:cNvPr>
            <p:cNvSpPr txBox="1"/>
            <p:nvPr/>
          </p:nvSpPr>
          <p:spPr>
            <a:xfrm>
              <a:off x="537666" y="6388109"/>
              <a:ext cx="1740476" cy="369332"/>
            </a:xfrm>
            <a:prstGeom prst="rect">
              <a:avLst/>
            </a:prstGeom>
            <a:noFill/>
          </p:spPr>
          <p:txBody>
            <a:bodyPr wrap="none" rtlCol="0">
              <a:spAutoFit/>
            </a:bodyPr>
            <a:lstStyle/>
            <a:p>
              <a:r>
                <a:rPr lang="en-US" dirty="0"/>
                <a:t>Prophet to Israel</a:t>
              </a:r>
            </a:p>
          </p:txBody>
        </p:sp>
      </p:grpSp>
      <p:grpSp>
        <p:nvGrpSpPr>
          <p:cNvPr id="57" name="Group 56">
            <a:extLst>
              <a:ext uri="{FF2B5EF4-FFF2-40B4-BE49-F238E27FC236}">
                <a16:creationId xmlns:a16="http://schemas.microsoft.com/office/drawing/2014/main" id="{4EAD5544-655C-E7B6-179A-ECC2A76EB061}"/>
              </a:ext>
            </a:extLst>
          </p:cNvPr>
          <p:cNvGrpSpPr/>
          <p:nvPr/>
        </p:nvGrpSpPr>
        <p:grpSpPr>
          <a:xfrm>
            <a:off x="5957298" y="6351340"/>
            <a:ext cx="1417308" cy="395759"/>
            <a:chOff x="6823332" y="6364598"/>
            <a:chExt cx="1417308" cy="395759"/>
          </a:xfrm>
        </p:grpSpPr>
        <p:sp>
          <p:nvSpPr>
            <p:cNvPr id="33" name="Rectangle 32">
              <a:extLst>
                <a:ext uri="{FF2B5EF4-FFF2-40B4-BE49-F238E27FC236}">
                  <a16:creationId xmlns:a16="http://schemas.microsoft.com/office/drawing/2014/main" id="{E4D3AF7C-E11D-D110-6E17-4490527B5482}"/>
                </a:ext>
              </a:extLst>
            </p:cNvPr>
            <p:cNvSpPr/>
            <p:nvPr/>
          </p:nvSpPr>
          <p:spPr>
            <a:xfrm>
              <a:off x="6823332" y="6432213"/>
              <a:ext cx="106909" cy="240235"/>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dirty="0"/>
            </a:p>
          </p:txBody>
        </p:sp>
        <p:sp>
          <p:nvSpPr>
            <p:cNvPr id="39" name="Rectangle 38">
              <a:extLst>
                <a:ext uri="{FF2B5EF4-FFF2-40B4-BE49-F238E27FC236}">
                  <a16:creationId xmlns:a16="http://schemas.microsoft.com/office/drawing/2014/main" id="{B83AFFEC-69E6-524C-2246-A49963652929}"/>
                </a:ext>
              </a:extLst>
            </p:cNvPr>
            <p:cNvSpPr/>
            <p:nvPr/>
          </p:nvSpPr>
          <p:spPr>
            <a:xfrm>
              <a:off x="7156365" y="6429146"/>
              <a:ext cx="106909" cy="24023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dirty="0"/>
            </a:p>
          </p:txBody>
        </p:sp>
        <p:sp>
          <p:nvSpPr>
            <p:cNvPr id="40" name="TextBox 39">
              <a:extLst>
                <a:ext uri="{FF2B5EF4-FFF2-40B4-BE49-F238E27FC236}">
                  <a16:creationId xmlns:a16="http://schemas.microsoft.com/office/drawing/2014/main" id="{DBA5B889-E994-F4AD-D574-2E878D6BEB66}"/>
                </a:ext>
              </a:extLst>
            </p:cNvPr>
            <p:cNvSpPr txBox="1"/>
            <p:nvPr/>
          </p:nvSpPr>
          <p:spPr>
            <a:xfrm>
              <a:off x="6855005" y="6364598"/>
              <a:ext cx="386644" cy="369332"/>
            </a:xfrm>
            <a:prstGeom prst="rect">
              <a:avLst/>
            </a:prstGeom>
            <a:noFill/>
          </p:spPr>
          <p:txBody>
            <a:bodyPr wrap="none" rtlCol="0">
              <a:spAutoFit/>
            </a:bodyPr>
            <a:lstStyle/>
            <a:p>
              <a:r>
                <a:rPr lang="en-US" dirty="0"/>
                <a:t>or</a:t>
              </a:r>
            </a:p>
          </p:txBody>
        </p:sp>
        <p:sp>
          <p:nvSpPr>
            <p:cNvPr id="41" name="TextBox 40">
              <a:extLst>
                <a:ext uri="{FF2B5EF4-FFF2-40B4-BE49-F238E27FC236}">
                  <a16:creationId xmlns:a16="http://schemas.microsoft.com/office/drawing/2014/main" id="{5CF76297-5BC9-CAD8-B090-D6FB76355EA5}"/>
                </a:ext>
              </a:extLst>
            </p:cNvPr>
            <p:cNvSpPr txBox="1"/>
            <p:nvPr/>
          </p:nvSpPr>
          <p:spPr>
            <a:xfrm>
              <a:off x="7241649" y="6391025"/>
              <a:ext cx="998991" cy="369332"/>
            </a:xfrm>
            <a:prstGeom prst="rect">
              <a:avLst/>
            </a:prstGeom>
            <a:noFill/>
          </p:spPr>
          <p:txBody>
            <a:bodyPr wrap="none" rtlCol="0">
              <a:spAutoFit/>
            </a:bodyPr>
            <a:lstStyle/>
            <a:p>
              <a:r>
                <a:rPr lang="en-US" dirty="0"/>
                <a:t>Bad King</a:t>
              </a:r>
            </a:p>
          </p:txBody>
        </p:sp>
      </p:grpSp>
      <p:grpSp>
        <p:nvGrpSpPr>
          <p:cNvPr id="46" name="Group 45">
            <a:extLst>
              <a:ext uri="{FF2B5EF4-FFF2-40B4-BE49-F238E27FC236}">
                <a16:creationId xmlns:a16="http://schemas.microsoft.com/office/drawing/2014/main" id="{85AB97BD-78F3-F2E5-E685-D7B6579BD906}"/>
              </a:ext>
            </a:extLst>
          </p:cNvPr>
          <p:cNvGrpSpPr/>
          <p:nvPr/>
        </p:nvGrpSpPr>
        <p:grpSpPr>
          <a:xfrm>
            <a:off x="8661651" y="6388109"/>
            <a:ext cx="3327269" cy="369332"/>
            <a:chOff x="482097" y="5491693"/>
            <a:chExt cx="3327269" cy="369332"/>
          </a:xfrm>
        </p:grpSpPr>
        <p:sp>
          <p:nvSpPr>
            <p:cNvPr id="44" name="Rectangle 43">
              <a:extLst>
                <a:ext uri="{FF2B5EF4-FFF2-40B4-BE49-F238E27FC236}">
                  <a16:creationId xmlns:a16="http://schemas.microsoft.com/office/drawing/2014/main" id="{D30C9450-8803-8E49-5316-9988C10F7D2E}"/>
                </a:ext>
              </a:extLst>
            </p:cNvPr>
            <p:cNvSpPr/>
            <p:nvPr/>
          </p:nvSpPr>
          <p:spPr>
            <a:xfrm>
              <a:off x="482097" y="5557157"/>
              <a:ext cx="386644" cy="240235"/>
            </a:xfrm>
            <a:prstGeom prst="rect">
              <a:avLst/>
            </a:prstGeom>
            <a:gradFill>
              <a:gsLst>
                <a:gs pos="0">
                  <a:srgbClr val="00B050"/>
                </a:gs>
                <a:gs pos="100000">
                  <a:srgbClr val="C0000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dirty="0"/>
            </a:p>
          </p:txBody>
        </p:sp>
        <p:sp>
          <p:nvSpPr>
            <p:cNvPr id="45" name="TextBox 44">
              <a:extLst>
                <a:ext uri="{FF2B5EF4-FFF2-40B4-BE49-F238E27FC236}">
                  <a16:creationId xmlns:a16="http://schemas.microsoft.com/office/drawing/2014/main" id="{0EDBB811-CBC6-02B0-7BCB-73A0456226AB}"/>
                </a:ext>
              </a:extLst>
            </p:cNvPr>
            <p:cNvSpPr txBox="1"/>
            <p:nvPr/>
          </p:nvSpPr>
          <p:spPr>
            <a:xfrm>
              <a:off x="807197" y="5491693"/>
              <a:ext cx="3002169" cy="369332"/>
            </a:xfrm>
            <a:prstGeom prst="rect">
              <a:avLst/>
            </a:prstGeom>
            <a:noFill/>
          </p:spPr>
          <p:txBody>
            <a:bodyPr wrap="none" rtlCol="0">
              <a:spAutoFit/>
            </a:bodyPr>
            <a:lstStyle/>
            <a:p>
              <a:r>
                <a:rPr lang="en-US" dirty="0"/>
                <a:t>King starts good and ends bad</a:t>
              </a:r>
            </a:p>
          </p:txBody>
        </p:sp>
      </p:grpSp>
      <p:sp>
        <p:nvSpPr>
          <p:cNvPr id="53" name="Rectangle 52">
            <a:extLst>
              <a:ext uri="{FF2B5EF4-FFF2-40B4-BE49-F238E27FC236}">
                <a16:creationId xmlns:a16="http://schemas.microsoft.com/office/drawing/2014/main" id="{2CDD33FA-9341-5F58-DDF8-E08FFA4AB4E9}"/>
              </a:ext>
            </a:extLst>
          </p:cNvPr>
          <p:cNvSpPr/>
          <p:nvPr/>
        </p:nvSpPr>
        <p:spPr>
          <a:xfrm>
            <a:off x="2278142" y="6452701"/>
            <a:ext cx="106910" cy="240148"/>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Box 53">
            <a:extLst>
              <a:ext uri="{FF2B5EF4-FFF2-40B4-BE49-F238E27FC236}">
                <a16:creationId xmlns:a16="http://schemas.microsoft.com/office/drawing/2014/main" id="{D8A0DF9D-3D16-4CA9-46AA-6A2DFF3FFDE1}"/>
              </a:ext>
            </a:extLst>
          </p:cNvPr>
          <p:cNvSpPr txBox="1"/>
          <p:nvPr/>
        </p:nvSpPr>
        <p:spPr>
          <a:xfrm>
            <a:off x="2331597" y="6388109"/>
            <a:ext cx="1684307" cy="369332"/>
          </a:xfrm>
          <a:prstGeom prst="rect">
            <a:avLst/>
          </a:prstGeom>
          <a:noFill/>
        </p:spPr>
        <p:txBody>
          <a:bodyPr wrap="none" rtlCol="0">
            <a:spAutoFit/>
          </a:bodyPr>
          <a:lstStyle/>
          <a:p>
            <a:r>
              <a:rPr lang="en-US" dirty="0"/>
              <a:t>Prophet to Both</a:t>
            </a:r>
          </a:p>
        </p:txBody>
      </p:sp>
      <p:sp>
        <p:nvSpPr>
          <p:cNvPr id="55" name="Rectangle 54">
            <a:extLst>
              <a:ext uri="{FF2B5EF4-FFF2-40B4-BE49-F238E27FC236}">
                <a16:creationId xmlns:a16="http://schemas.microsoft.com/office/drawing/2014/main" id="{87A5AB7B-1B27-92D8-B4AD-D70378C4DA9D}"/>
              </a:ext>
            </a:extLst>
          </p:cNvPr>
          <p:cNvSpPr/>
          <p:nvPr/>
        </p:nvSpPr>
        <p:spPr>
          <a:xfrm>
            <a:off x="4064182" y="6429146"/>
            <a:ext cx="106910" cy="240148"/>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extBox 55">
            <a:extLst>
              <a:ext uri="{FF2B5EF4-FFF2-40B4-BE49-F238E27FC236}">
                <a16:creationId xmlns:a16="http://schemas.microsoft.com/office/drawing/2014/main" id="{19849CBB-F55F-D242-8804-AD2CA228A668}"/>
              </a:ext>
            </a:extLst>
          </p:cNvPr>
          <p:cNvSpPr txBox="1"/>
          <p:nvPr/>
        </p:nvSpPr>
        <p:spPr>
          <a:xfrm>
            <a:off x="4117637" y="6364554"/>
            <a:ext cx="1785297" cy="369332"/>
          </a:xfrm>
          <a:prstGeom prst="rect">
            <a:avLst/>
          </a:prstGeom>
          <a:noFill/>
        </p:spPr>
        <p:txBody>
          <a:bodyPr wrap="none" rtlCol="0">
            <a:spAutoFit/>
          </a:bodyPr>
          <a:lstStyle/>
          <a:p>
            <a:r>
              <a:rPr lang="en-US" dirty="0"/>
              <a:t>Prophet to Other</a:t>
            </a:r>
          </a:p>
        </p:txBody>
      </p:sp>
      <p:grpSp>
        <p:nvGrpSpPr>
          <p:cNvPr id="61" name="Group 60">
            <a:extLst>
              <a:ext uri="{FF2B5EF4-FFF2-40B4-BE49-F238E27FC236}">
                <a16:creationId xmlns:a16="http://schemas.microsoft.com/office/drawing/2014/main" id="{AC4AAA8D-1F46-0A6F-F42E-CA35E9A6FD98}"/>
              </a:ext>
            </a:extLst>
          </p:cNvPr>
          <p:cNvGrpSpPr/>
          <p:nvPr/>
        </p:nvGrpSpPr>
        <p:grpSpPr>
          <a:xfrm>
            <a:off x="7371120" y="6378365"/>
            <a:ext cx="1207732" cy="369332"/>
            <a:chOff x="7934558" y="5617021"/>
            <a:chExt cx="1207732" cy="369332"/>
          </a:xfrm>
        </p:grpSpPr>
        <p:sp>
          <p:nvSpPr>
            <p:cNvPr id="59" name="Rectangle 58">
              <a:extLst>
                <a:ext uri="{FF2B5EF4-FFF2-40B4-BE49-F238E27FC236}">
                  <a16:creationId xmlns:a16="http://schemas.microsoft.com/office/drawing/2014/main" id="{C1B8CE74-0E03-B046-7A02-95C92BE67F74}"/>
                </a:ext>
              </a:extLst>
            </p:cNvPr>
            <p:cNvSpPr/>
            <p:nvPr/>
          </p:nvSpPr>
          <p:spPr>
            <a:xfrm>
              <a:off x="7934558" y="5681613"/>
              <a:ext cx="113114" cy="24014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dirty="0"/>
            </a:p>
          </p:txBody>
        </p:sp>
        <p:sp>
          <p:nvSpPr>
            <p:cNvPr id="60" name="TextBox 59">
              <a:extLst>
                <a:ext uri="{FF2B5EF4-FFF2-40B4-BE49-F238E27FC236}">
                  <a16:creationId xmlns:a16="http://schemas.microsoft.com/office/drawing/2014/main" id="{24DBC5E7-627F-A339-B494-BF9006C00320}"/>
                </a:ext>
              </a:extLst>
            </p:cNvPr>
            <p:cNvSpPr txBox="1"/>
            <p:nvPr/>
          </p:nvSpPr>
          <p:spPr>
            <a:xfrm>
              <a:off x="7989410" y="5617021"/>
              <a:ext cx="1152880" cy="369332"/>
            </a:xfrm>
            <a:prstGeom prst="rect">
              <a:avLst/>
            </a:prstGeom>
            <a:noFill/>
          </p:spPr>
          <p:txBody>
            <a:bodyPr wrap="none" rtlCol="0">
              <a:spAutoFit/>
            </a:bodyPr>
            <a:lstStyle/>
            <a:p>
              <a:r>
                <a:rPr lang="en-US" dirty="0"/>
                <a:t>Good King</a:t>
              </a:r>
            </a:p>
          </p:txBody>
        </p:sp>
      </p:grpSp>
      <p:sp>
        <p:nvSpPr>
          <p:cNvPr id="6" name="Rectangle 5">
            <a:extLst>
              <a:ext uri="{FF2B5EF4-FFF2-40B4-BE49-F238E27FC236}">
                <a16:creationId xmlns:a16="http://schemas.microsoft.com/office/drawing/2014/main" id="{9B952066-B6F4-7EC8-7A6D-D7BD637A759E}"/>
              </a:ext>
            </a:extLst>
          </p:cNvPr>
          <p:cNvSpPr/>
          <p:nvPr/>
        </p:nvSpPr>
        <p:spPr>
          <a:xfrm>
            <a:off x="1385948" y="2079333"/>
            <a:ext cx="1920360" cy="24229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dirty="0"/>
          </a:p>
        </p:txBody>
      </p:sp>
      <p:sp>
        <p:nvSpPr>
          <p:cNvPr id="8" name="Rectangle 7">
            <a:extLst>
              <a:ext uri="{FF2B5EF4-FFF2-40B4-BE49-F238E27FC236}">
                <a16:creationId xmlns:a16="http://schemas.microsoft.com/office/drawing/2014/main" id="{64B052B0-F1DD-ABC7-146C-9400C6B1A165}"/>
              </a:ext>
            </a:extLst>
          </p:cNvPr>
          <p:cNvSpPr/>
          <p:nvPr/>
        </p:nvSpPr>
        <p:spPr>
          <a:xfrm>
            <a:off x="1497203" y="2588106"/>
            <a:ext cx="10359851" cy="2377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Elisha</a:t>
            </a:r>
          </a:p>
        </p:txBody>
      </p:sp>
      <p:sp>
        <p:nvSpPr>
          <p:cNvPr id="24" name="Rectangle 23">
            <a:extLst>
              <a:ext uri="{FF2B5EF4-FFF2-40B4-BE49-F238E27FC236}">
                <a16:creationId xmlns:a16="http://schemas.microsoft.com/office/drawing/2014/main" id="{B65BB5D3-6877-C0FD-C530-8A965FAE14A8}"/>
              </a:ext>
            </a:extLst>
          </p:cNvPr>
          <p:cNvSpPr/>
          <p:nvPr/>
        </p:nvSpPr>
        <p:spPr>
          <a:xfrm>
            <a:off x="3306308" y="2077859"/>
            <a:ext cx="5453813" cy="242289"/>
          </a:xfrm>
          <a:prstGeom prst="rect">
            <a:avLst/>
          </a:prstGeom>
          <a:gradFill>
            <a:gsLst>
              <a:gs pos="0">
                <a:srgbClr val="00B050"/>
              </a:gs>
              <a:gs pos="100000">
                <a:srgbClr val="FF000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600" dirty="0"/>
              <a:t>Jehu</a:t>
            </a:r>
          </a:p>
        </p:txBody>
      </p:sp>
      <p:sp>
        <p:nvSpPr>
          <p:cNvPr id="25" name="Rectangle 24">
            <a:extLst>
              <a:ext uri="{FF2B5EF4-FFF2-40B4-BE49-F238E27FC236}">
                <a16:creationId xmlns:a16="http://schemas.microsoft.com/office/drawing/2014/main" id="{42302866-8105-051B-3C54-8B7760D83202}"/>
              </a:ext>
            </a:extLst>
          </p:cNvPr>
          <p:cNvSpPr/>
          <p:nvPr/>
        </p:nvSpPr>
        <p:spPr>
          <a:xfrm>
            <a:off x="8760125" y="2077013"/>
            <a:ext cx="2753021" cy="243085"/>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600" dirty="0" err="1"/>
              <a:t>Jehoahaz</a:t>
            </a:r>
            <a:endParaRPr lang="en-US" sz="1600" dirty="0"/>
          </a:p>
        </p:txBody>
      </p:sp>
      <p:sp>
        <p:nvSpPr>
          <p:cNvPr id="28" name="TextBox 27">
            <a:extLst>
              <a:ext uri="{FF2B5EF4-FFF2-40B4-BE49-F238E27FC236}">
                <a16:creationId xmlns:a16="http://schemas.microsoft.com/office/drawing/2014/main" id="{DAA578FF-BD3C-3566-43B1-13B44125D989}"/>
              </a:ext>
            </a:extLst>
          </p:cNvPr>
          <p:cNvSpPr txBox="1"/>
          <p:nvPr/>
        </p:nvSpPr>
        <p:spPr>
          <a:xfrm>
            <a:off x="8512571" y="2272460"/>
            <a:ext cx="535724" cy="369332"/>
          </a:xfrm>
          <a:prstGeom prst="rect">
            <a:avLst/>
          </a:prstGeom>
          <a:noFill/>
        </p:spPr>
        <p:txBody>
          <a:bodyPr wrap="square" rtlCol="0">
            <a:spAutoFit/>
          </a:bodyPr>
          <a:lstStyle/>
          <a:p>
            <a:r>
              <a:rPr lang="en-US" dirty="0"/>
              <a:t>814</a:t>
            </a:r>
          </a:p>
        </p:txBody>
      </p:sp>
    </p:spTree>
    <p:extLst>
      <p:ext uri="{BB962C8B-B14F-4D97-AF65-F5344CB8AC3E}">
        <p14:creationId xmlns:p14="http://schemas.microsoft.com/office/powerpoint/2010/main" val="9178657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8E4AD624-F564-A82B-E496-B3387207D5E0}"/>
              </a:ext>
            </a:extLst>
          </p:cNvPr>
          <p:cNvCxnSpPr/>
          <p:nvPr/>
        </p:nvCxnSpPr>
        <p:spPr>
          <a:xfrm>
            <a:off x="1497204" y="1861906"/>
            <a:ext cx="98761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9685562A-05F7-D123-65D0-D2AD9BDC5E32}"/>
              </a:ext>
            </a:extLst>
          </p:cNvPr>
          <p:cNvCxnSpPr/>
          <p:nvPr/>
        </p:nvCxnSpPr>
        <p:spPr>
          <a:xfrm flipV="1">
            <a:off x="1497204" y="1770822"/>
            <a:ext cx="0" cy="182169"/>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EFCF09C-E122-25E9-0687-3024AE6D0400}"/>
              </a:ext>
            </a:extLst>
          </p:cNvPr>
          <p:cNvCxnSpPr/>
          <p:nvPr/>
        </p:nvCxnSpPr>
        <p:spPr>
          <a:xfrm flipV="1">
            <a:off x="11381993" y="1770822"/>
            <a:ext cx="0" cy="182169"/>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14538A2-E3CB-70DA-C8DA-14BDE9F42667}"/>
              </a:ext>
            </a:extLst>
          </p:cNvPr>
          <p:cNvCxnSpPr>
            <a:cxnSpLocks/>
          </p:cNvCxnSpPr>
          <p:nvPr/>
        </p:nvCxnSpPr>
        <p:spPr>
          <a:xfrm flipV="1">
            <a:off x="6328997" y="1783834"/>
            <a:ext cx="0" cy="182169"/>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2A4EE1E-F74E-2807-7D78-B797F322C0F8}"/>
              </a:ext>
            </a:extLst>
          </p:cNvPr>
          <p:cNvSpPr txBox="1"/>
          <p:nvPr/>
        </p:nvSpPr>
        <p:spPr>
          <a:xfrm>
            <a:off x="1229342" y="1453538"/>
            <a:ext cx="535724" cy="369332"/>
          </a:xfrm>
          <a:prstGeom prst="rect">
            <a:avLst/>
          </a:prstGeom>
          <a:noFill/>
        </p:spPr>
        <p:txBody>
          <a:bodyPr wrap="none" rtlCol="0">
            <a:spAutoFit/>
          </a:bodyPr>
          <a:lstStyle/>
          <a:p>
            <a:r>
              <a:rPr lang="en-US" dirty="0"/>
              <a:t>800</a:t>
            </a:r>
          </a:p>
        </p:txBody>
      </p:sp>
      <p:sp>
        <p:nvSpPr>
          <p:cNvPr id="12" name="TextBox 11">
            <a:extLst>
              <a:ext uri="{FF2B5EF4-FFF2-40B4-BE49-F238E27FC236}">
                <a16:creationId xmlns:a16="http://schemas.microsoft.com/office/drawing/2014/main" id="{3E42B5E5-891C-A37F-E461-0038684A813A}"/>
              </a:ext>
            </a:extLst>
          </p:cNvPr>
          <p:cNvSpPr txBox="1"/>
          <p:nvPr/>
        </p:nvSpPr>
        <p:spPr>
          <a:xfrm>
            <a:off x="6061135" y="1453538"/>
            <a:ext cx="535724" cy="369332"/>
          </a:xfrm>
          <a:prstGeom prst="rect">
            <a:avLst/>
          </a:prstGeom>
          <a:noFill/>
        </p:spPr>
        <p:txBody>
          <a:bodyPr wrap="none" rtlCol="0">
            <a:spAutoFit/>
          </a:bodyPr>
          <a:lstStyle/>
          <a:p>
            <a:r>
              <a:rPr lang="en-US" dirty="0"/>
              <a:t>775</a:t>
            </a:r>
          </a:p>
        </p:txBody>
      </p:sp>
      <p:sp>
        <p:nvSpPr>
          <p:cNvPr id="14" name="TextBox 13">
            <a:extLst>
              <a:ext uri="{FF2B5EF4-FFF2-40B4-BE49-F238E27FC236}">
                <a16:creationId xmlns:a16="http://schemas.microsoft.com/office/drawing/2014/main" id="{1C7EA78C-1C99-BC34-F362-C54A49662979}"/>
              </a:ext>
            </a:extLst>
          </p:cNvPr>
          <p:cNvSpPr txBox="1"/>
          <p:nvPr/>
        </p:nvSpPr>
        <p:spPr>
          <a:xfrm>
            <a:off x="11105457" y="1453538"/>
            <a:ext cx="535724" cy="369332"/>
          </a:xfrm>
          <a:prstGeom prst="rect">
            <a:avLst/>
          </a:prstGeom>
          <a:noFill/>
        </p:spPr>
        <p:txBody>
          <a:bodyPr wrap="none" rtlCol="0">
            <a:spAutoFit/>
          </a:bodyPr>
          <a:lstStyle/>
          <a:p>
            <a:r>
              <a:rPr lang="en-US" dirty="0"/>
              <a:t>750</a:t>
            </a:r>
          </a:p>
        </p:txBody>
      </p:sp>
      <p:sp>
        <p:nvSpPr>
          <p:cNvPr id="37" name="TextBox 36">
            <a:extLst>
              <a:ext uri="{FF2B5EF4-FFF2-40B4-BE49-F238E27FC236}">
                <a16:creationId xmlns:a16="http://schemas.microsoft.com/office/drawing/2014/main" id="{3D1CCF60-2601-E630-9791-BD742BDB7FA2}"/>
              </a:ext>
            </a:extLst>
          </p:cNvPr>
          <p:cNvSpPr txBox="1"/>
          <p:nvPr/>
        </p:nvSpPr>
        <p:spPr>
          <a:xfrm>
            <a:off x="1377017" y="2296381"/>
            <a:ext cx="535724" cy="369332"/>
          </a:xfrm>
          <a:prstGeom prst="rect">
            <a:avLst/>
          </a:prstGeom>
          <a:noFill/>
        </p:spPr>
        <p:txBody>
          <a:bodyPr wrap="none" rtlCol="0">
            <a:spAutoFit/>
          </a:bodyPr>
          <a:lstStyle/>
          <a:p>
            <a:r>
              <a:rPr lang="en-US" dirty="0"/>
              <a:t>798</a:t>
            </a:r>
          </a:p>
        </p:txBody>
      </p:sp>
      <p:sp>
        <p:nvSpPr>
          <p:cNvPr id="38" name="TextBox 37">
            <a:extLst>
              <a:ext uri="{FF2B5EF4-FFF2-40B4-BE49-F238E27FC236}">
                <a16:creationId xmlns:a16="http://schemas.microsoft.com/office/drawing/2014/main" id="{4F7C4E6A-1849-05B1-0554-9C80F8A6F02C}"/>
              </a:ext>
            </a:extLst>
          </p:cNvPr>
          <p:cNvSpPr txBox="1"/>
          <p:nvPr/>
        </p:nvSpPr>
        <p:spPr>
          <a:xfrm>
            <a:off x="10888163" y="2270275"/>
            <a:ext cx="535724" cy="369332"/>
          </a:xfrm>
          <a:prstGeom prst="rect">
            <a:avLst/>
          </a:prstGeom>
          <a:noFill/>
        </p:spPr>
        <p:txBody>
          <a:bodyPr wrap="none" rtlCol="0">
            <a:spAutoFit/>
          </a:bodyPr>
          <a:lstStyle/>
          <a:p>
            <a:r>
              <a:rPr lang="en-US" dirty="0"/>
              <a:t>753</a:t>
            </a:r>
          </a:p>
        </p:txBody>
      </p:sp>
      <p:sp>
        <p:nvSpPr>
          <p:cNvPr id="2" name="TextBox 1">
            <a:extLst>
              <a:ext uri="{FF2B5EF4-FFF2-40B4-BE49-F238E27FC236}">
                <a16:creationId xmlns:a16="http://schemas.microsoft.com/office/drawing/2014/main" id="{8D71F829-812D-CF50-BC3D-B06CE2D75DFA}"/>
              </a:ext>
            </a:extLst>
          </p:cNvPr>
          <p:cNvSpPr txBox="1"/>
          <p:nvPr/>
        </p:nvSpPr>
        <p:spPr>
          <a:xfrm>
            <a:off x="234892" y="285225"/>
            <a:ext cx="6094105" cy="523220"/>
          </a:xfrm>
          <a:prstGeom prst="rect">
            <a:avLst/>
          </a:prstGeom>
          <a:noFill/>
        </p:spPr>
        <p:txBody>
          <a:bodyPr wrap="square" rtlCol="0">
            <a:spAutoFit/>
          </a:bodyPr>
          <a:lstStyle/>
          <a:p>
            <a:r>
              <a:rPr lang="en-US" sz="2800" dirty="0"/>
              <a:t>Israel Timeline</a:t>
            </a:r>
          </a:p>
        </p:txBody>
      </p:sp>
      <p:grpSp>
        <p:nvGrpSpPr>
          <p:cNvPr id="48" name="Group 47">
            <a:extLst>
              <a:ext uri="{FF2B5EF4-FFF2-40B4-BE49-F238E27FC236}">
                <a16:creationId xmlns:a16="http://schemas.microsoft.com/office/drawing/2014/main" id="{5DAF52E5-8CF4-3A17-07F7-8F1D7565F7AB}"/>
              </a:ext>
            </a:extLst>
          </p:cNvPr>
          <p:cNvGrpSpPr/>
          <p:nvPr/>
        </p:nvGrpSpPr>
        <p:grpSpPr>
          <a:xfrm>
            <a:off x="484211" y="6388109"/>
            <a:ext cx="1793931" cy="369332"/>
            <a:chOff x="484211" y="6388109"/>
            <a:chExt cx="1793931" cy="369332"/>
          </a:xfrm>
        </p:grpSpPr>
        <p:sp>
          <p:nvSpPr>
            <p:cNvPr id="30" name="Rectangle 29">
              <a:extLst>
                <a:ext uri="{FF2B5EF4-FFF2-40B4-BE49-F238E27FC236}">
                  <a16:creationId xmlns:a16="http://schemas.microsoft.com/office/drawing/2014/main" id="{D6E2F53D-4DA4-B8EF-CB84-332BC5D4F9EA}"/>
                </a:ext>
              </a:extLst>
            </p:cNvPr>
            <p:cNvSpPr/>
            <p:nvPr/>
          </p:nvSpPr>
          <p:spPr>
            <a:xfrm>
              <a:off x="484211" y="6452701"/>
              <a:ext cx="106910" cy="2401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78529AEE-4DC7-4C6D-2EA4-0FD4F6CB3E20}"/>
                </a:ext>
              </a:extLst>
            </p:cNvPr>
            <p:cNvSpPr txBox="1"/>
            <p:nvPr/>
          </p:nvSpPr>
          <p:spPr>
            <a:xfrm>
              <a:off x="537666" y="6388109"/>
              <a:ext cx="1740476" cy="369332"/>
            </a:xfrm>
            <a:prstGeom prst="rect">
              <a:avLst/>
            </a:prstGeom>
            <a:noFill/>
          </p:spPr>
          <p:txBody>
            <a:bodyPr wrap="none" rtlCol="0">
              <a:spAutoFit/>
            </a:bodyPr>
            <a:lstStyle/>
            <a:p>
              <a:r>
                <a:rPr lang="en-US" dirty="0"/>
                <a:t>Prophet to Israel</a:t>
              </a:r>
            </a:p>
          </p:txBody>
        </p:sp>
      </p:grpSp>
      <p:grpSp>
        <p:nvGrpSpPr>
          <p:cNvPr id="57" name="Group 56">
            <a:extLst>
              <a:ext uri="{FF2B5EF4-FFF2-40B4-BE49-F238E27FC236}">
                <a16:creationId xmlns:a16="http://schemas.microsoft.com/office/drawing/2014/main" id="{4EAD5544-655C-E7B6-179A-ECC2A76EB061}"/>
              </a:ext>
            </a:extLst>
          </p:cNvPr>
          <p:cNvGrpSpPr/>
          <p:nvPr/>
        </p:nvGrpSpPr>
        <p:grpSpPr>
          <a:xfrm>
            <a:off x="5957298" y="6351340"/>
            <a:ext cx="1417308" cy="395759"/>
            <a:chOff x="6823332" y="6364598"/>
            <a:chExt cx="1417308" cy="395759"/>
          </a:xfrm>
        </p:grpSpPr>
        <p:sp>
          <p:nvSpPr>
            <p:cNvPr id="33" name="Rectangle 32">
              <a:extLst>
                <a:ext uri="{FF2B5EF4-FFF2-40B4-BE49-F238E27FC236}">
                  <a16:creationId xmlns:a16="http://schemas.microsoft.com/office/drawing/2014/main" id="{E4D3AF7C-E11D-D110-6E17-4490527B5482}"/>
                </a:ext>
              </a:extLst>
            </p:cNvPr>
            <p:cNvSpPr/>
            <p:nvPr/>
          </p:nvSpPr>
          <p:spPr>
            <a:xfrm>
              <a:off x="6823332" y="6432213"/>
              <a:ext cx="106909" cy="240235"/>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dirty="0"/>
            </a:p>
          </p:txBody>
        </p:sp>
        <p:sp>
          <p:nvSpPr>
            <p:cNvPr id="39" name="Rectangle 38">
              <a:extLst>
                <a:ext uri="{FF2B5EF4-FFF2-40B4-BE49-F238E27FC236}">
                  <a16:creationId xmlns:a16="http://schemas.microsoft.com/office/drawing/2014/main" id="{B83AFFEC-69E6-524C-2246-A49963652929}"/>
                </a:ext>
              </a:extLst>
            </p:cNvPr>
            <p:cNvSpPr/>
            <p:nvPr/>
          </p:nvSpPr>
          <p:spPr>
            <a:xfrm>
              <a:off x="7156365" y="6429146"/>
              <a:ext cx="106909" cy="24023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dirty="0"/>
            </a:p>
          </p:txBody>
        </p:sp>
        <p:sp>
          <p:nvSpPr>
            <p:cNvPr id="40" name="TextBox 39">
              <a:extLst>
                <a:ext uri="{FF2B5EF4-FFF2-40B4-BE49-F238E27FC236}">
                  <a16:creationId xmlns:a16="http://schemas.microsoft.com/office/drawing/2014/main" id="{DBA5B889-E994-F4AD-D574-2E878D6BEB66}"/>
                </a:ext>
              </a:extLst>
            </p:cNvPr>
            <p:cNvSpPr txBox="1"/>
            <p:nvPr/>
          </p:nvSpPr>
          <p:spPr>
            <a:xfrm>
              <a:off x="6855005" y="6364598"/>
              <a:ext cx="386644" cy="369332"/>
            </a:xfrm>
            <a:prstGeom prst="rect">
              <a:avLst/>
            </a:prstGeom>
            <a:noFill/>
          </p:spPr>
          <p:txBody>
            <a:bodyPr wrap="none" rtlCol="0">
              <a:spAutoFit/>
            </a:bodyPr>
            <a:lstStyle/>
            <a:p>
              <a:r>
                <a:rPr lang="en-US" dirty="0"/>
                <a:t>or</a:t>
              </a:r>
            </a:p>
          </p:txBody>
        </p:sp>
        <p:sp>
          <p:nvSpPr>
            <p:cNvPr id="41" name="TextBox 40">
              <a:extLst>
                <a:ext uri="{FF2B5EF4-FFF2-40B4-BE49-F238E27FC236}">
                  <a16:creationId xmlns:a16="http://schemas.microsoft.com/office/drawing/2014/main" id="{5CF76297-5BC9-CAD8-B090-D6FB76355EA5}"/>
                </a:ext>
              </a:extLst>
            </p:cNvPr>
            <p:cNvSpPr txBox="1"/>
            <p:nvPr/>
          </p:nvSpPr>
          <p:spPr>
            <a:xfrm>
              <a:off x="7241649" y="6391025"/>
              <a:ext cx="998991" cy="369332"/>
            </a:xfrm>
            <a:prstGeom prst="rect">
              <a:avLst/>
            </a:prstGeom>
            <a:noFill/>
          </p:spPr>
          <p:txBody>
            <a:bodyPr wrap="none" rtlCol="0">
              <a:spAutoFit/>
            </a:bodyPr>
            <a:lstStyle/>
            <a:p>
              <a:r>
                <a:rPr lang="en-US" dirty="0"/>
                <a:t>Bad King</a:t>
              </a:r>
            </a:p>
          </p:txBody>
        </p:sp>
      </p:grpSp>
      <p:grpSp>
        <p:nvGrpSpPr>
          <p:cNvPr id="46" name="Group 45">
            <a:extLst>
              <a:ext uri="{FF2B5EF4-FFF2-40B4-BE49-F238E27FC236}">
                <a16:creationId xmlns:a16="http://schemas.microsoft.com/office/drawing/2014/main" id="{85AB97BD-78F3-F2E5-E685-D7B6579BD906}"/>
              </a:ext>
            </a:extLst>
          </p:cNvPr>
          <p:cNvGrpSpPr/>
          <p:nvPr/>
        </p:nvGrpSpPr>
        <p:grpSpPr>
          <a:xfrm>
            <a:off x="8661651" y="6388109"/>
            <a:ext cx="3327269" cy="369332"/>
            <a:chOff x="482097" y="5491693"/>
            <a:chExt cx="3327269" cy="369332"/>
          </a:xfrm>
        </p:grpSpPr>
        <p:sp>
          <p:nvSpPr>
            <p:cNvPr id="44" name="Rectangle 43">
              <a:extLst>
                <a:ext uri="{FF2B5EF4-FFF2-40B4-BE49-F238E27FC236}">
                  <a16:creationId xmlns:a16="http://schemas.microsoft.com/office/drawing/2014/main" id="{D30C9450-8803-8E49-5316-9988C10F7D2E}"/>
                </a:ext>
              </a:extLst>
            </p:cNvPr>
            <p:cNvSpPr/>
            <p:nvPr/>
          </p:nvSpPr>
          <p:spPr>
            <a:xfrm>
              <a:off x="482097" y="5557157"/>
              <a:ext cx="386644" cy="240235"/>
            </a:xfrm>
            <a:prstGeom prst="rect">
              <a:avLst/>
            </a:prstGeom>
            <a:gradFill>
              <a:gsLst>
                <a:gs pos="0">
                  <a:srgbClr val="00B050"/>
                </a:gs>
                <a:gs pos="100000">
                  <a:srgbClr val="C0000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dirty="0"/>
            </a:p>
          </p:txBody>
        </p:sp>
        <p:sp>
          <p:nvSpPr>
            <p:cNvPr id="45" name="TextBox 44">
              <a:extLst>
                <a:ext uri="{FF2B5EF4-FFF2-40B4-BE49-F238E27FC236}">
                  <a16:creationId xmlns:a16="http://schemas.microsoft.com/office/drawing/2014/main" id="{0EDBB811-CBC6-02B0-7BCB-73A0456226AB}"/>
                </a:ext>
              </a:extLst>
            </p:cNvPr>
            <p:cNvSpPr txBox="1"/>
            <p:nvPr/>
          </p:nvSpPr>
          <p:spPr>
            <a:xfrm>
              <a:off x="807197" y="5491693"/>
              <a:ext cx="3002169" cy="369332"/>
            </a:xfrm>
            <a:prstGeom prst="rect">
              <a:avLst/>
            </a:prstGeom>
            <a:noFill/>
          </p:spPr>
          <p:txBody>
            <a:bodyPr wrap="none" rtlCol="0">
              <a:spAutoFit/>
            </a:bodyPr>
            <a:lstStyle/>
            <a:p>
              <a:r>
                <a:rPr lang="en-US" dirty="0"/>
                <a:t>King starts good and ends bad</a:t>
              </a:r>
            </a:p>
          </p:txBody>
        </p:sp>
      </p:grpSp>
      <p:sp>
        <p:nvSpPr>
          <p:cNvPr id="53" name="Rectangle 52">
            <a:extLst>
              <a:ext uri="{FF2B5EF4-FFF2-40B4-BE49-F238E27FC236}">
                <a16:creationId xmlns:a16="http://schemas.microsoft.com/office/drawing/2014/main" id="{2CDD33FA-9341-5F58-DDF8-E08FFA4AB4E9}"/>
              </a:ext>
            </a:extLst>
          </p:cNvPr>
          <p:cNvSpPr/>
          <p:nvPr/>
        </p:nvSpPr>
        <p:spPr>
          <a:xfrm>
            <a:off x="2278142" y="6452701"/>
            <a:ext cx="106910" cy="240148"/>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Box 53">
            <a:extLst>
              <a:ext uri="{FF2B5EF4-FFF2-40B4-BE49-F238E27FC236}">
                <a16:creationId xmlns:a16="http://schemas.microsoft.com/office/drawing/2014/main" id="{D8A0DF9D-3D16-4CA9-46AA-6A2DFF3FFDE1}"/>
              </a:ext>
            </a:extLst>
          </p:cNvPr>
          <p:cNvSpPr txBox="1"/>
          <p:nvPr/>
        </p:nvSpPr>
        <p:spPr>
          <a:xfrm>
            <a:off x="2331597" y="6388109"/>
            <a:ext cx="1684307" cy="369332"/>
          </a:xfrm>
          <a:prstGeom prst="rect">
            <a:avLst/>
          </a:prstGeom>
          <a:noFill/>
        </p:spPr>
        <p:txBody>
          <a:bodyPr wrap="none" rtlCol="0">
            <a:spAutoFit/>
          </a:bodyPr>
          <a:lstStyle/>
          <a:p>
            <a:r>
              <a:rPr lang="en-US" dirty="0"/>
              <a:t>Prophet to Both</a:t>
            </a:r>
          </a:p>
        </p:txBody>
      </p:sp>
      <p:sp>
        <p:nvSpPr>
          <p:cNvPr id="55" name="Rectangle 54">
            <a:extLst>
              <a:ext uri="{FF2B5EF4-FFF2-40B4-BE49-F238E27FC236}">
                <a16:creationId xmlns:a16="http://schemas.microsoft.com/office/drawing/2014/main" id="{87A5AB7B-1B27-92D8-B4AD-D70378C4DA9D}"/>
              </a:ext>
            </a:extLst>
          </p:cNvPr>
          <p:cNvSpPr/>
          <p:nvPr/>
        </p:nvSpPr>
        <p:spPr>
          <a:xfrm>
            <a:off x="4064182" y="6429146"/>
            <a:ext cx="106910" cy="240148"/>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extBox 55">
            <a:extLst>
              <a:ext uri="{FF2B5EF4-FFF2-40B4-BE49-F238E27FC236}">
                <a16:creationId xmlns:a16="http://schemas.microsoft.com/office/drawing/2014/main" id="{19849CBB-F55F-D242-8804-AD2CA228A668}"/>
              </a:ext>
            </a:extLst>
          </p:cNvPr>
          <p:cNvSpPr txBox="1"/>
          <p:nvPr/>
        </p:nvSpPr>
        <p:spPr>
          <a:xfrm>
            <a:off x="4117637" y="6364554"/>
            <a:ext cx="1785297" cy="369332"/>
          </a:xfrm>
          <a:prstGeom prst="rect">
            <a:avLst/>
          </a:prstGeom>
          <a:noFill/>
        </p:spPr>
        <p:txBody>
          <a:bodyPr wrap="none" rtlCol="0">
            <a:spAutoFit/>
          </a:bodyPr>
          <a:lstStyle/>
          <a:p>
            <a:r>
              <a:rPr lang="en-US" dirty="0"/>
              <a:t>Prophet to Other</a:t>
            </a:r>
          </a:p>
        </p:txBody>
      </p:sp>
      <p:grpSp>
        <p:nvGrpSpPr>
          <p:cNvPr id="61" name="Group 60">
            <a:extLst>
              <a:ext uri="{FF2B5EF4-FFF2-40B4-BE49-F238E27FC236}">
                <a16:creationId xmlns:a16="http://schemas.microsoft.com/office/drawing/2014/main" id="{AC4AAA8D-1F46-0A6F-F42E-CA35E9A6FD98}"/>
              </a:ext>
            </a:extLst>
          </p:cNvPr>
          <p:cNvGrpSpPr/>
          <p:nvPr/>
        </p:nvGrpSpPr>
        <p:grpSpPr>
          <a:xfrm>
            <a:off x="7371120" y="6378365"/>
            <a:ext cx="1207732" cy="369332"/>
            <a:chOff x="7934558" y="5617021"/>
            <a:chExt cx="1207732" cy="369332"/>
          </a:xfrm>
        </p:grpSpPr>
        <p:sp>
          <p:nvSpPr>
            <p:cNvPr id="59" name="Rectangle 58">
              <a:extLst>
                <a:ext uri="{FF2B5EF4-FFF2-40B4-BE49-F238E27FC236}">
                  <a16:creationId xmlns:a16="http://schemas.microsoft.com/office/drawing/2014/main" id="{C1B8CE74-0E03-B046-7A02-95C92BE67F74}"/>
                </a:ext>
              </a:extLst>
            </p:cNvPr>
            <p:cNvSpPr/>
            <p:nvPr/>
          </p:nvSpPr>
          <p:spPr>
            <a:xfrm>
              <a:off x="7934558" y="5681613"/>
              <a:ext cx="113114" cy="24014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dirty="0"/>
            </a:p>
          </p:txBody>
        </p:sp>
        <p:sp>
          <p:nvSpPr>
            <p:cNvPr id="60" name="TextBox 59">
              <a:extLst>
                <a:ext uri="{FF2B5EF4-FFF2-40B4-BE49-F238E27FC236}">
                  <a16:creationId xmlns:a16="http://schemas.microsoft.com/office/drawing/2014/main" id="{24DBC5E7-627F-A339-B494-BF9006C00320}"/>
                </a:ext>
              </a:extLst>
            </p:cNvPr>
            <p:cNvSpPr txBox="1"/>
            <p:nvPr/>
          </p:nvSpPr>
          <p:spPr>
            <a:xfrm>
              <a:off x="7989410" y="5617021"/>
              <a:ext cx="1152880" cy="369332"/>
            </a:xfrm>
            <a:prstGeom prst="rect">
              <a:avLst/>
            </a:prstGeom>
            <a:noFill/>
          </p:spPr>
          <p:txBody>
            <a:bodyPr wrap="none" rtlCol="0">
              <a:spAutoFit/>
            </a:bodyPr>
            <a:lstStyle/>
            <a:p>
              <a:r>
                <a:rPr lang="en-US" dirty="0"/>
                <a:t>Good King</a:t>
              </a:r>
            </a:p>
          </p:txBody>
        </p:sp>
      </p:grpSp>
      <p:sp>
        <p:nvSpPr>
          <p:cNvPr id="6" name="Rectangle 5">
            <a:extLst>
              <a:ext uri="{FF2B5EF4-FFF2-40B4-BE49-F238E27FC236}">
                <a16:creationId xmlns:a16="http://schemas.microsoft.com/office/drawing/2014/main" id="{9B952066-B6F4-7EC8-7A6D-D7BD637A759E}"/>
              </a:ext>
            </a:extLst>
          </p:cNvPr>
          <p:cNvSpPr/>
          <p:nvPr/>
        </p:nvSpPr>
        <p:spPr>
          <a:xfrm>
            <a:off x="1385948" y="2079333"/>
            <a:ext cx="261974" cy="24229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dirty="0"/>
          </a:p>
        </p:txBody>
      </p:sp>
      <p:sp>
        <p:nvSpPr>
          <p:cNvPr id="8" name="Rectangle 7">
            <a:extLst>
              <a:ext uri="{FF2B5EF4-FFF2-40B4-BE49-F238E27FC236}">
                <a16:creationId xmlns:a16="http://schemas.microsoft.com/office/drawing/2014/main" id="{64B052B0-F1DD-ABC7-146C-9400C6B1A165}"/>
              </a:ext>
            </a:extLst>
          </p:cNvPr>
          <p:cNvSpPr/>
          <p:nvPr/>
        </p:nvSpPr>
        <p:spPr>
          <a:xfrm>
            <a:off x="1045030" y="2588105"/>
            <a:ext cx="1055076" cy="2377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Elisha</a:t>
            </a:r>
          </a:p>
        </p:txBody>
      </p:sp>
      <p:sp>
        <p:nvSpPr>
          <p:cNvPr id="24" name="Rectangle 23">
            <a:extLst>
              <a:ext uri="{FF2B5EF4-FFF2-40B4-BE49-F238E27FC236}">
                <a16:creationId xmlns:a16="http://schemas.microsoft.com/office/drawing/2014/main" id="{B65BB5D3-6877-C0FD-C530-8A965FAE14A8}"/>
              </a:ext>
            </a:extLst>
          </p:cNvPr>
          <p:cNvSpPr/>
          <p:nvPr/>
        </p:nvSpPr>
        <p:spPr>
          <a:xfrm>
            <a:off x="1656854" y="2077859"/>
            <a:ext cx="3528095" cy="24228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600" dirty="0"/>
              <a:t>Jehoash</a:t>
            </a:r>
          </a:p>
        </p:txBody>
      </p:sp>
      <p:sp>
        <p:nvSpPr>
          <p:cNvPr id="25" name="Rectangle 24">
            <a:extLst>
              <a:ext uri="{FF2B5EF4-FFF2-40B4-BE49-F238E27FC236}">
                <a16:creationId xmlns:a16="http://schemas.microsoft.com/office/drawing/2014/main" id="{42302866-8105-051B-3C54-8B7760D83202}"/>
              </a:ext>
            </a:extLst>
          </p:cNvPr>
          <p:cNvSpPr/>
          <p:nvPr/>
        </p:nvSpPr>
        <p:spPr>
          <a:xfrm>
            <a:off x="5193882" y="2077013"/>
            <a:ext cx="5953210" cy="243085"/>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600" dirty="0" err="1"/>
              <a:t>Jereboam</a:t>
            </a:r>
            <a:r>
              <a:rPr lang="en-US" sz="1600" dirty="0"/>
              <a:t> II</a:t>
            </a:r>
          </a:p>
        </p:txBody>
      </p:sp>
      <p:sp>
        <p:nvSpPr>
          <p:cNvPr id="28" name="TextBox 27">
            <a:extLst>
              <a:ext uri="{FF2B5EF4-FFF2-40B4-BE49-F238E27FC236}">
                <a16:creationId xmlns:a16="http://schemas.microsoft.com/office/drawing/2014/main" id="{DAA578FF-BD3C-3566-43B1-13B44125D989}"/>
              </a:ext>
            </a:extLst>
          </p:cNvPr>
          <p:cNvSpPr txBox="1"/>
          <p:nvPr/>
        </p:nvSpPr>
        <p:spPr>
          <a:xfrm>
            <a:off x="4911772" y="2283297"/>
            <a:ext cx="535724" cy="369332"/>
          </a:xfrm>
          <a:prstGeom prst="rect">
            <a:avLst/>
          </a:prstGeom>
          <a:noFill/>
        </p:spPr>
        <p:txBody>
          <a:bodyPr wrap="square" rtlCol="0">
            <a:spAutoFit/>
          </a:bodyPr>
          <a:lstStyle/>
          <a:p>
            <a:r>
              <a:rPr lang="en-US" dirty="0"/>
              <a:t>782</a:t>
            </a:r>
          </a:p>
        </p:txBody>
      </p:sp>
      <p:sp>
        <p:nvSpPr>
          <p:cNvPr id="11" name="Rectangle 10">
            <a:extLst>
              <a:ext uri="{FF2B5EF4-FFF2-40B4-BE49-F238E27FC236}">
                <a16:creationId xmlns:a16="http://schemas.microsoft.com/office/drawing/2014/main" id="{FE2863B0-8C42-5FDD-0FE3-2515E584BE63}"/>
              </a:ext>
            </a:extLst>
          </p:cNvPr>
          <p:cNvSpPr/>
          <p:nvPr/>
        </p:nvSpPr>
        <p:spPr>
          <a:xfrm>
            <a:off x="11155766" y="2083460"/>
            <a:ext cx="78291" cy="24229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dirty="0"/>
          </a:p>
        </p:txBody>
      </p:sp>
      <p:sp>
        <p:nvSpPr>
          <p:cNvPr id="13" name="TextBox 12">
            <a:extLst>
              <a:ext uri="{FF2B5EF4-FFF2-40B4-BE49-F238E27FC236}">
                <a16:creationId xmlns:a16="http://schemas.microsoft.com/office/drawing/2014/main" id="{9BDCE030-BACF-558F-2F53-4B1CC26C823C}"/>
              </a:ext>
            </a:extLst>
          </p:cNvPr>
          <p:cNvSpPr txBox="1"/>
          <p:nvPr/>
        </p:nvSpPr>
        <p:spPr>
          <a:xfrm>
            <a:off x="9608040" y="1396938"/>
            <a:ext cx="995914" cy="338554"/>
          </a:xfrm>
          <a:prstGeom prst="rect">
            <a:avLst/>
          </a:prstGeom>
          <a:noFill/>
          <a:ln>
            <a:solidFill>
              <a:srgbClr val="FF0000"/>
            </a:solidFill>
          </a:ln>
        </p:spPr>
        <p:txBody>
          <a:bodyPr wrap="none" rtlCol="0">
            <a:spAutoFit/>
          </a:bodyPr>
          <a:lstStyle/>
          <a:p>
            <a:r>
              <a:rPr lang="en-US" sz="1600" dirty="0"/>
              <a:t>Zechariah</a:t>
            </a:r>
          </a:p>
        </p:txBody>
      </p:sp>
      <p:cxnSp>
        <p:nvCxnSpPr>
          <p:cNvPr id="15" name="Connector: Curved 14">
            <a:extLst>
              <a:ext uri="{FF2B5EF4-FFF2-40B4-BE49-F238E27FC236}">
                <a16:creationId xmlns:a16="http://schemas.microsoft.com/office/drawing/2014/main" id="{0FF13C0E-8FE3-B5BB-7451-2281B1DF31E6}"/>
              </a:ext>
            </a:extLst>
          </p:cNvPr>
          <p:cNvCxnSpPr>
            <a:cxnSpLocks/>
            <a:stCxn id="13" idx="3"/>
            <a:endCxn id="11" idx="0"/>
          </p:cNvCxnSpPr>
          <p:nvPr/>
        </p:nvCxnSpPr>
        <p:spPr>
          <a:xfrm>
            <a:off x="10603954" y="1566215"/>
            <a:ext cx="590958" cy="517245"/>
          </a:xfrm>
          <a:prstGeom prst="curvedConnector2">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18B14673-D5CB-B51E-A15C-0197C06E0511}"/>
              </a:ext>
            </a:extLst>
          </p:cNvPr>
          <p:cNvSpPr/>
          <p:nvPr/>
        </p:nvSpPr>
        <p:spPr>
          <a:xfrm>
            <a:off x="11239259" y="2077013"/>
            <a:ext cx="78291" cy="24229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dirty="0"/>
          </a:p>
        </p:txBody>
      </p:sp>
      <p:cxnSp>
        <p:nvCxnSpPr>
          <p:cNvPr id="20" name="Connector: Curved 19">
            <a:extLst>
              <a:ext uri="{FF2B5EF4-FFF2-40B4-BE49-F238E27FC236}">
                <a16:creationId xmlns:a16="http://schemas.microsoft.com/office/drawing/2014/main" id="{A3057FBD-D003-F2CB-90E6-CA4CFB1CF582}"/>
              </a:ext>
            </a:extLst>
          </p:cNvPr>
          <p:cNvCxnSpPr>
            <a:cxnSpLocks/>
            <a:stCxn id="26" idx="3"/>
            <a:endCxn id="18" idx="0"/>
          </p:cNvCxnSpPr>
          <p:nvPr/>
        </p:nvCxnSpPr>
        <p:spPr>
          <a:xfrm>
            <a:off x="10862401" y="1188842"/>
            <a:ext cx="416004" cy="888171"/>
          </a:xfrm>
          <a:prstGeom prst="curvedConnector2">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7744E5A8-1A75-8266-F0F5-8E1FE1B77BC4}"/>
              </a:ext>
            </a:extLst>
          </p:cNvPr>
          <p:cNvSpPr txBox="1"/>
          <p:nvPr/>
        </p:nvSpPr>
        <p:spPr>
          <a:xfrm>
            <a:off x="10014092" y="1019565"/>
            <a:ext cx="848309" cy="338554"/>
          </a:xfrm>
          <a:prstGeom prst="rect">
            <a:avLst/>
          </a:prstGeom>
          <a:noFill/>
          <a:ln>
            <a:solidFill>
              <a:srgbClr val="FF0000"/>
            </a:solidFill>
          </a:ln>
        </p:spPr>
        <p:txBody>
          <a:bodyPr wrap="square" rtlCol="0">
            <a:spAutoFit/>
          </a:bodyPr>
          <a:lstStyle/>
          <a:p>
            <a:r>
              <a:rPr lang="en-US" sz="1600" dirty="0"/>
              <a:t>Shallum</a:t>
            </a:r>
          </a:p>
        </p:txBody>
      </p:sp>
      <p:sp>
        <p:nvSpPr>
          <p:cNvPr id="35" name="Rectangle 34">
            <a:extLst>
              <a:ext uri="{FF2B5EF4-FFF2-40B4-BE49-F238E27FC236}">
                <a16:creationId xmlns:a16="http://schemas.microsoft.com/office/drawing/2014/main" id="{A2E67066-6EB3-E2EE-D124-AA9048E7E784}"/>
              </a:ext>
            </a:extLst>
          </p:cNvPr>
          <p:cNvSpPr/>
          <p:nvPr/>
        </p:nvSpPr>
        <p:spPr>
          <a:xfrm>
            <a:off x="11317550" y="2083464"/>
            <a:ext cx="160502" cy="24228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dirty="0"/>
          </a:p>
        </p:txBody>
      </p:sp>
      <p:sp>
        <p:nvSpPr>
          <p:cNvPr id="42" name="Rectangle 41">
            <a:extLst>
              <a:ext uri="{FF2B5EF4-FFF2-40B4-BE49-F238E27FC236}">
                <a16:creationId xmlns:a16="http://schemas.microsoft.com/office/drawing/2014/main" id="{4BBB8443-20E3-A5D3-6368-EA415D6D4BB6}"/>
              </a:ext>
            </a:extLst>
          </p:cNvPr>
          <p:cNvSpPr/>
          <p:nvPr/>
        </p:nvSpPr>
        <p:spPr>
          <a:xfrm>
            <a:off x="9827288" y="2586347"/>
            <a:ext cx="1642865" cy="2360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Amos</a:t>
            </a:r>
          </a:p>
        </p:txBody>
      </p:sp>
      <p:sp>
        <p:nvSpPr>
          <p:cNvPr id="43" name="Rectangle 42">
            <a:extLst>
              <a:ext uri="{FF2B5EF4-FFF2-40B4-BE49-F238E27FC236}">
                <a16:creationId xmlns:a16="http://schemas.microsoft.com/office/drawing/2014/main" id="{47D03AB5-B9CE-ABD9-4AAE-4470673A7AE8}"/>
              </a:ext>
            </a:extLst>
          </p:cNvPr>
          <p:cNvSpPr/>
          <p:nvPr/>
        </p:nvSpPr>
        <p:spPr>
          <a:xfrm>
            <a:off x="10377217" y="2896773"/>
            <a:ext cx="940333" cy="240148"/>
          </a:xfrm>
          <a:prstGeom prst="rect">
            <a:avLst/>
          </a:prstGeom>
          <a:solidFill>
            <a:srgbClr val="FF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Jonah</a:t>
            </a:r>
          </a:p>
        </p:txBody>
      </p:sp>
    </p:spTree>
    <p:extLst>
      <p:ext uri="{BB962C8B-B14F-4D97-AF65-F5344CB8AC3E}">
        <p14:creationId xmlns:p14="http://schemas.microsoft.com/office/powerpoint/2010/main" val="12532312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0C6623-0C88-89B2-D2E8-3DB085CA2EEE}"/>
              </a:ext>
            </a:extLst>
          </p:cNvPr>
          <p:cNvPicPr>
            <a:picLocks noChangeAspect="1"/>
          </p:cNvPicPr>
          <p:nvPr/>
        </p:nvPicPr>
        <p:blipFill>
          <a:blip r:embed="rId2"/>
          <a:stretch>
            <a:fillRect/>
          </a:stretch>
        </p:blipFill>
        <p:spPr>
          <a:xfrm>
            <a:off x="150202" y="1344805"/>
            <a:ext cx="4857750" cy="3505200"/>
          </a:xfrm>
          <a:prstGeom prst="rect">
            <a:avLst/>
          </a:prstGeom>
        </p:spPr>
      </p:pic>
      <p:sp>
        <p:nvSpPr>
          <p:cNvPr id="4" name="TextBox 3">
            <a:extLst>
              <a:ext uri="{FF2B5EF4-FFF2-40B4-BE49-F238E27FC236}">
                <a16:creationId xmlns:a16="http://schemas.microsoft.com/office/drawing/2014/main" id="{09FCC3C0-A187-3E29-2A82-DD2DA3699690}"/>
              </a:ext>
            </a:extLst>
          </p:cNvPr>
          <p:cNvSpPr txBox="1"/>
          <p:nvPr/>
        </p:nvSpPr>
        <p:spPr>
          <a:xfrm>
            <a:off x="3200015" y="368615"/>
            <a:ext cx="5791970" cy="461665"/>
          </a:xfrm>
          <a:prstGeom prst="rect">
            <a:avLst/>
          </a:prstGeom>
          <a:noFill/>
        </p:spPr>
        <p:txBody>
          <a:bodyPr wrap="none" rtlCol="0">
            <a:spAutoFit/>
          </a:bodyPr>
          <a:lstStyle/>
          <a:p>
            <a:r>
              <a:rPr lang="en-US" sz="2400" b="0" i="0" dirty="0">
                <a:solidFill>
                  <a:srgbClr val="000000"/>
                </a:solidFill>
                <a:effectLst/>
                <a:latin typeface="Verdana" panose="020B0604030504040204" pitchFamily="34" charset="0"/>
              </a:rPr>
              <a:t>Olmec Civilization in modern Mexico</a:t>
            </a:r>
            <a:endParaRPr lang="en-US" sz="2400" dirty="0"/>
          </a:p>
        </p:txBody>
      </p:sp>
      <p:pic>
        <p:nvPicPr>
          <p:cNvPr id="6" name="Picture 5">
            <a:extLst>
              <a:ext uri="{FF2B5EF4-FFF2-40B4-BE49-F238E27FC236}">
                <a16:creationId xmlns:a16="http://schemas.microsoft.com/office/drawing/2014/main" id="{540D8CF9-F7F5-48F1-11E5-294C01CBCB0D}"/>
              </a:ext>
            </a:extLst>
          </p:cNvPr>
          <p:cNvPicPr>
            <a:picLocks noChangeAspect="1"/>
          </p:cNvPicPr>
          <p:nvPr/>
        </p:nvPicPr>
        <p:blipFill>
          <a:blip r:embed="rId3"/>
          <a:stretch>
            <a:fillRect/>
          </a:stretch>
        </p:blipFill>
        <p:spPr>
          <a:xfrm>
            <a:off x="4939931" y="3185328"/>
            <a:ext cx="4173116" cy="3106422"/>
          </a:xfrm>
          <a:prstGeom prst="rect">
            <a:avLst/>
          </a:prstGeom>
        </p:spPr>
      </p:pic>
      <p:pic>
        <p:nvPicPr>
          <p:cNvPr id="8" name="Picture 7">
            <a:extLst>
              <a:ext uri="{FF2B5EF4-FFF2-40B4-BE49-F238E27FC236}">
                <a16:creationId xmlns:a16="http://schemas.microsoft.com/office/drawing/2014/main" id="{487C912B-69D4-CACB-4B46-6936CD111C81}"/>
              </a:ext>
            </a:extLst>
          </p:cNvPr>
          <p:cNvPicPr>
            <a:picLocks noChangeAspect="1"/>
          </p:cNvPicPr>
          <p:nvPr/>
        </p:nvPicPr>
        <p:blipFill>
          <a:blip r:embed="rId4"/>
          <a:stretch>
            <a:fillRect/>
          </a:stretch>
        </p:blipFill>
        <p:spPr>
          <a:xfrm>
            <a:off x="9113047" y="1079308"/>
            <a:ext cx="2996772" cy="4036193"/>
          </a:xfrm>
          <a:prstGeom prst="rect">
            <a:avLst/>
          </a:prstGeom>
        </p:spPr>
      </p:pic>
      <p:sp>
        <p:nvSpPr>
          <p:cNvPr id="9" name="TextBox 8">
            <a:extLst>
              <a:ext uri="{FF2B5EF4-FFF2-40B4-BE49-F238E27FC236}">
                <a16:creationId xmlns:a16="http://schemas.microsoft.com/office/drawing/2014/main" id="{080A8B20-FD22-E301-DA0E-C1EED5A0BDE1}"/>
              </a:ext>
            </a:extLst>
          </p:cNvPr>
          <p:cNvSpPr txBox="1"/>
          <p:nvPr/>
        </p:nvSpPr>
        <p:spPr>
          <a:xfrm>
            <a:off x="5952592" y="2815996"/>
            <a:ext cx="2214773" cy="369332"/>
          </a:xfrm>
          <a:prstGeom prst="rect">
            <a:avLst/>
          </a:prstGeom>
          <a:noFill/>
        </p:spPr>
        <p:txBody>
          <a:bodyPr wrap="none" rtlCol="0">
            <a:spAutoFit/>
          </a:bodyPr>
          <a:lstStyle/>
          <a:p>
            <a:r>
              <a:rPr lang="en-US" dirty="0"/>
              <a:t>Mosaic from La </a:t>
            </a:r>
            <a:r>
              <a:rPr lang="en-US" dirty="0" err="1"/>
              <a:t>Venta</a:t>
            </a:r>
            <a:endParaRPr lang="en-US" dirty="0"/>
          </a:p>
        </p:txBody>
      </p:sp>
      <p:sp>
        <p:nvSpPr>
          <p:cNvPr id="10" name="TextBox 9">
            <a:extLst>
              <a:ext uri="{FF2B5EF4-FFF2-40B4-BE49-F238E27FC236}">
                <a16:creationId xmlns:a16="http://schemas.microsoft.com/office/drawing/2014/main" id="{F40F1A69-F687-818A-7F6D-9C8E9CEDFF27}"/>
              </a:ext>
            </a:extLst>
          </p:cNvPr>
          <p:cNvSpPr txBox="1"/>
          <p:nvPr/>
        </p:nvSpPr>
        <p:spPr>
          <a:xfrm>
            <a:off x="9196815" y="5138012"/>
            <a:ext cx="2829236" cy="369332"/>
          </a:xfrm>
          <a:prstGeom prst="rect">
            <a:avLst/>
          </a:prstGeom>
          <a:noFill/>
        </p:spPr>
        <p:txBody>
          <a:bodyPr wrap="none" rtlCol="0">
            <a:spAutoFit/>
          </a:bodyPr>
          <a:lstStyle/>
          <a:p>
            <a:r>
              <a:rPr lang="en-US" dirty="0"/>
              <a:t>Typical “Big Head” sculpture</a:t>
            </a:r>
          </a:p>
        </p:txBody>
      </p:sp>
      <p:sp>
        <p:nvSpPr>
          <p:cNvPr id="11" name="TextBox 10">
            <a:extLst>
              <a:ext uri="{FF2B5EF4-FFF2-40B4-BE49-F238E27FC236}">
                <a16:creationId xmlns:a16="http://schemas.microsoft.com/office/drawing/2014/main" id="{49B33DCC-D29E-0B04-7451-09D587A3665C}"/>
              </a:ext>
            </a:extLst>
          </p:cNvPr>
          <p:cNvSpPr txBox="1"/>
          <p:nvPr/>
        </p:nvSpPr>
        <p:spPr>
          <a:xfrm>
            <a:off x="1080816" y="4861013"/>
            <a:ext cx="3137397" cy="646331"/>
          </a:xfrm>
          <a:prstGeom prst="rect">
            <a:avLst/>
          </a:prstGeom>
          <a:noFill/>
        </p:spPr>
        <p:txBody>
          <a:bodyPr wrap="none" rtlCol="0">
            <a:spAutoFit/>
          </a:bodyPr>
          <a:lstStyle/>
          <a:p>
            <a:r>
              <a:rPr lang="en-US" dirty="0"/>
              <a:t>1</a:t>
            </a:r>
            <a:r>
              <a:rPr lang="en-US" baseline="30000" dirty="0"/>
              <a:t>st</a:t>
            </a:r>
            <a:r>
              <a:rPr lang="en-US" dirty="0"/>
              <a:t> capital was San Lorenzo</a:t>
            </a:r>
          </a:p>
          <a:p>
            <a:r>
              <a:rPr lang="en-US" dirty="0"/>
              <a:t>Moved to La </a:t>
            </a:r>
            <a:r>
              <a:rPr lang="en-US" dirty="0" err="1"/>
              <a:t>Venta</a:t>
            </a:r>
            <a:r>
              <a:rPr lang="en-US" dirty="0"/>
              <a:t> circa 900 BC</a:t>
            </a:r>
          </a:p>
        </p:txBody>
      </p:sp>
    </p:spTree>
    <p:extLst>
      <p:ext uri="{BB962C8B-B14F-4D97-AF65-F5344CB8AC3E}">
        <p14:creationId xmlns:p14="http://schemas.microsoft.com/office/powerpoint/2010/main" val="32524256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8E4AD624-F564-A82B-E496-B3387207D5E0}"/>
              </a:ext>
            </a:extLst>
          </p:cNvPr>
          <p:cNvCxnSpPr/>
          <p:nvPr/>
        </p:nvCxnSpPr>
        <p:spPr>
          <a:xfrm>
            <a:off x="1497204" y="1861906"/>
            <a:ext cx="98761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9685562A-05F7-D123-65D0-D2AD9BDC5E32}"/>
              </a:ext>
            </a:extLst>
          </p:cNvPr>
          <p:cNvCxnSpPr/>
          <p:nvPr/>
        </p:nvCxnSpPr>
        <p:spPr>
          <a:xfrm flipV="1">
            <a:off x="1497204" y="1770822"/>
            <a:ext cx="0" cy="182169"/>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EFCF09C-E122-25E9-0687-3024AE6D0400}"/>
              </a:ext>
            </a:extLst>
          </p:cNvPr>
          <p:cNvCxnSpPr/>
          <p:nvPr/>
        </p:nvCxnSpPr>
        <p:spPr>
          <a:xfrm flipV="1">
            <a:off x="11381993" y="1770822"/>
            <a:ext cx="0" cy="182169"/>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14538A2-E3CB-70DA-C8DA-14BDE9F42667}"/>
              </a:ext>
            </a:extLst>
          </p:cNvPr>
          <p:cNvCxnSpPr>
            <a:cxnSpLocks/>
          </p:cNvCxnSpPr>
          <p:nvPr/>
        </p:nvCxnSpPr>
        <p:spPr>
          <a:xfrm flipV="1">
            <a:off x="6328997" y="1783834"/>
            <a:ext cx="0" cy="182169"/>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2A4EE1E-F74E-2807-7D78-B797F322C0F8}"/>
              </a:ext>
            </a:extLst>
          </p:cNvPr>
          <p:cNvSpPr txBox="1"/>
          <p:nvPr/>
        </p:nvSpPr>
        <p:spPr>
          <a:xfrm>
            <a:off x="1229342" y="1453538"/>
            <a:ext cx="535724" cy="369332"/>
          </a:xfrm>
          <a:prstGeom prst="rect">
            <a:avLst/>
          </a:prstGeom>
          <a:noFill/>
        </p:spPr>
        <p:txBody>
          <a:bodyPr wrap="none" rtlCol="0">
            <a:spAutoFit/>
          </a:bodyPr>
          <a:lstStyle/>
          <a:p>
            <a:r>
              <a:rPr lang="en-US" dirty="0"/>
              <a:t>750</a:t>
            </a:r>
          </a:p>
        </p:txBody>
      </p:sp>
      <p:sp>
        <p:nvSpPr>
          <p:cNvPr id="12" name="TextBox 11">
            <a:extLst>
              <a:ext uri="{FF2B5EF4-FFF2-40B4-BE49-F238E27FC236}">
                <a16:creationId xmlns:a16="http://schemas.microsoft.com/office/drawing/2014/main" id="{3E42B5E5-891C-A37F-E461-0038684A813A}"/>
              </a:ext>
            </a:extLst>
          </p:cNvPr>
          <p:cNvSpPr txBox="1"/>
          <p:nvPr/>
        </p:nvSpPr>
        <p:spPr>
          <a:xfrm>
            <a:off x="6061135" y="1453538"/>
            <a:ext cx="535724" cy="369332"/>
          </a:xfrm>
          <a:prstGeom prst="rect">
            <a:avLst/>
          </a:prstGeom>
          <a:noFill/>
        </p:spPr>
        <p:txBody>
          <a:bodyPr wrap="none" rtlCol="0">
            <a:spAutoFit/>
          </a:bodyPr>
          <a:lstStyle/>
          <a:p>
            <a:r>
              <a:rPr lang="en-US" dirty="0"/>
              <a:t>725</a:t>
            </a:r>
          </a:p>
        </p:txBody>
      </p:sp>
      <p:sp>
        <p:nvSpPr>
          <p:cNvPr id="14" name="TextBox 13">
            <a:extLst>
              <a:ext uri="{FF2B5EF4-FFF2-40B4-BE49-F238E27FC236}">
                <a16:creationId xmlns:a16="http://schemas.microsoft.com/office/drawing/2014/main" id="{1C7EA78C-1C99-BC34-F362-C54A49662979}"/>
              </a:ext>
            </a:extLst>
          </p:cNvPr>
          <p:cNvSpPr txBox="1"/>
          <p:nvPr/>
        </p:nvSpPr>
        <p:spPr>
          <a:xfrm>
            <a:off x="11105457" y="1453538"/>
            <a:ext cx="535724" cy="369332"/>
          </a:xfrm>
          <a:prstGeom prst="rect">
            <a:avLst/>
          </a:prstGeom>
          <a:noFill/>
        </p:spPr>
        <p:txBody>
          <a:bodyPr wrap="none" rtlCol="0">
            <a:spAutoFit/>
          </a:bodyPr>
          <a:lstStyle/>
          <a:p>
            <a:r>
              <a:rPr lang="en-US" dirty="0"/>
              <a:t>700</a:t>
            </a:r>
          </a:p>
        </p:txBody>
      </p:sp>
      <p:sp>
        <p:nvSpPr>
          <p:cNvPr id="37" name="TextBox 36">
            <a:extLst>
              <a:ext uri="{FF2B5EF4-FFF2-40B4-BE49-F238E27FC236}">
                <a16:creationId xmlns:a16="http://schemas.microsoft.com/office/drawing/2014/main" id="{3D1CCF60-2601-E630-9791-BD742BDB7FA2}"/>
              </a:ext>
            </a:extLst>
          </p:cNvPr>
          <p:cNvSpPr txBox="1"/>
          <p:nvPr/>
        </p:nvSpPr>
        <p:spPr>
          <a:xfrm>
            <a:off x="2422050" y="2296381"/>
            <a:ext cx="535724" cy="369332"/>
          </a:xfrm>
          <a:prstGeom prst="rect">
            <a:avLst/>
          </a:prstGeom>
          <a:noFill/>
        </p:spPr>
        <p:txBody>
          <a:bodyPr wrap="square" rtlCol="0">
            <a:spAutoFit/>
          </a:bodyPr>
          <a:lstStyle/>
          <a:p>
            <a:r>
              <a:rPr lang="en-US" dirty="0"/>
              <a:t>742</a:t>
            </a:r>
          </a:p>
        </p:txBody>
      </p:sp>
      <p:sp>
        <p:nvSpPr>
          <p:cNvPr id="2" name="TextBox 1">
            <a:extLst>
              <a:ext uri="{FF2B5EF4-FFF2-40B4-BE49-F238E27FC236}">
                <a16:creationId xmlns:a16="http://schemas.microsoft.com/office/drawing/2014/main" id="{8D71F829-812D-CF50-BC3D-B06CE2D75DFA}"/>
              </a:ext>
            </a:extLst>
          </p:cNvPr>
          <p:cNvSpPr txBox="1"/>
          <p:nvPr/>
        </p:nvSpPr>
        <p:spPr>
          <a:xfrm>
            <a:off x="234892" y="285225"/>
            <a:ext cx="6094105" cy="523220"/>
          </a:xfrm>
          <a:prstGeom prst="rect">
            <a:avLst/>
          </a:prstGeom>
          <a:noFill/>
        </p:spPr>
        <p:txBody>
          <a:bodyPr wrap="square" rtlCol="0">
            <a:spAutoFit/>
          </a:bodyPr>
          <a:lstStyle/>
          <a:p>
            <a:r>
              <a:rPr lang="en-US" sz="2800" dirty="0"/>
              <a:t>Israel Timeline</a:t>
            </a:r>
          </a:p>
        </p:txBody>
      </p:sp>
      <p:grpSp>
        <p:nvGrpSpPr>
          <p:cNvPr id="48" name="Group 47">
            <a:extLst>
              <a:ext uri="{FF2B5EF4-FFF2-40B4-BE49-F238E27FC236}">
                <a16:creationId xmlns:a16="http://schemas.microsoft.com/office/drawing/2014/main" id="{5DAF52E5-8CF4-3A17-07F7-8F1D7565F7AB}"/>
              </a:ext>
            </a:extLst>
          </p:cNvPr>
          <p:cNvGrpSpPr/>
          <p:nvPr/>
        </p:nvGrpSpPr>
        <p:grpSpPr>
          <a:xfrm>
            <a:off x="484211" y="6388109"/>
            <a:ext cx="1793931" cy="369332"/>
            <a:chOff x="484211" y="6388109"/>
            <a:chExt cx="1793931" cy="369332"/>
          </a:xfrm>
        </p:grpSpPr>
        <p:sp>
          <p:nvSpPr>
            <p:cNvPr id="30" name="Rectangle 29">
              <a:extLst>
                <a:ext uri="{FF2B5EF4-FFF2-40B4-BE49-F238E27FC236}">
                  <a16:creationId xmlns:a16="http://schemas.microsoft.com/office/drawing/2014/main" id="{D6E2F53D-4DA4-B8EF-CB84-332BC5D4F9EA}"/>
                </a:ext>
              </a:extLst>
            </p:cNvPr>
            <p:cNvSpPr/>
            <p:nvPr/>
          </p:nvSpPr>
          <p:spPr>
            <a:xfrm>
              <a:off x="484211" y="6452701"/>
              <a:ext cx="106910" cy="2401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78529AEE-4DC7-4C6D-2EA4-0FD4F6CB3E20}"/>
                </a:ext>
              </a:extLst>
            </p:cNvPr>
            <p:cNvSpPr txBox="1"/>
            <p:nvPr/>
          </p:nvSpPr>
          <p:spPr>
            <a:xfrm>
              <a:off x="537666" y="6388109"/>
              <a:ext cx="1740476" cy="369332"/>
            </a:xfrm>
            <a:prstGeom prst="rect">
              <a:avLst/>
            </a:prstGeom>
            <a:noFill/>
          </p:spPr>
          <p:txBody>
            <a:bodyPr wrap="none" rtlCol="0">
              <a:spAutoFit/>
            </a:bodyPr>
            <a:lstStyle/>
            <a:p>
              <a:r>
                <a:rPr lang="en-US" dirty="0"/>
                <a:t>Prophet to Israel</a:t>
              </a:r>
            </a:p>
          </p:txBody>
        </p:sp>
      </p:grpSp>
      <p:grpSp>
        <p:nvGrpSpPr>
          <p:cNvPr id="57" name="Group 56">
            <a:extLst>
              <a:ext uri="{FF2B5EF4-FFF2-40B4-BE49-F238E27FC236}">
                <a16:creationId xmlns:a16="http://schemas.microsoft.com/office/drawing/2014/main" id="{4EAD5544-655C-E7B6-179A-ECC2A76EB061}"/>
              </a:ext>
            </a:extLst>
          </p:cNvPr>
          <p:cNvGrpSpPr/>
          <p:nvPr/>
        </p:nvGrpSpPr>
        <p:grpSpPr>
          <a:xfrm>
            <a:off x="5957298" y="6351340"/>
            <a:ext cx="1417308" cy="395759"/>
            <a:chOff x="6823332" y="6364598"/>
            <a:chExt cx="1417308" cy="395759"/>
          </a:xfrm>
        </p:grpSpPr>
        <p:sp>
          <p:nvSpPr>
            <p:cNvPr id="33" name="Rectangle 32">
              <a:extLst>
                <a:ext uri="{FF2B5EF4-FFF2-40B4-BE49-F238E27FC236}">
                  <a16:creationId xmlns:a16="http://schemas.microsoft.com/office/drawing/2014/main" id="{E4D3AF7C-E11D-D110-6E17-4490527B5482}"/>
                </a:ext>
              </a:extLst>
            </p:cNvPr>
            <p:cNvSpPr/>
            <p:nvPr/>
          </p:nvSpPr>
          <p:spPr>
            <a:xfrm>
              <a:off x="6823332" y="6432213"/>
              <a:ext cx="106909" cy="240235"/>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dirty="0"/>
            </a:p>
          </p:txBody>
        </p:sp>
        <p:sp>
          <p:nvSpPr>
            <p:cNvPr id="39" name="Rectangle 38">
              <a:extLst>
                <a:ext uri="{FF2B5EF4-FFF2-40B4-BE49-F238E27FC236}">
                  <a16:creationId xmlns:a16="http://schemas.microsoft.com/office/drawing/2014/main" id="{B83AFFEC-69E6-524C-2246-A49963652929}"/>
                </a:ext>
              </a:extLst>
            </p:cNvPr>
            <p:cNvSpPr/>
            <p:nvPr/>
          </p:nvSpPr>
          <p:spPr>
            <a:xfrm>
              <a:off x="7156365" y="6429146"/>
              <a:ext cx="106909" cy="24023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dirty="0"/>
            </a:p>
          </p:txBody>
        </p:sp>
        <p:sp>
          <p:nvSpPr>
            <p:cNvPr id="40" name="TextBox 39">
              <a:extLst>
                <a:ext uri="{FF2B5EF4-FFF2-40B4-BE49-F238E27FC236}">
                  <a16:creationId xmlns:a16="http://schemas.microsoft.com/office/drawing/2014/main" id="{DBA5B889-E994-F4AD-D574-2E878D6BEB66}"/>
                </a:ext>
              </a:extLst>
            </p:cNvPr>
            <p:cNvSpPr txBox="1"/>
            <p:nvPr/>
          </p:nvSpPr>
          <p:spPr>
            <a:xfrm>
              <a:off x="6855005" y="6364598"/>
              <a:ext cx="386644" cy="369332"/>
            </a:xfrm>
            <a:prstGeom prst="rect">
              <a:avLst/>
            </a:prstGeom>
            <a:noFill/>
          </p:spPr>
          <p:txBody>
            <a:bodyPr wrap="none" rtlCol="0">
              <a:spAutoFit/>
            </a:bodyPr>
            <a:lstStyle/>
            <a:p>
              <a:r>
                <a:rPr lang="en-US" dirty="0"/>
                <a:t>or</a:t>
              </a:r>
            </a:p>
          </p:txBody>
        </p:sp>
        <p:sp>
          <p:nvSpPr>
            <p:cNvPr id="41" name="TextBox 40">
              <a:extLst>
                <a:ext uri="{FF2B5EF4-FFF2-40B4-BE49-F238E27FC236}">
                  <a16:creationId xmlns:a16="http://schemas.microsoft.com/office/drawing/2014/main" id="{5CF76297-5BC9-CAD8-B090-D6FB76355EA5}"/>
                </a:ext>
              </a:extLst>
            </p:cNvPr>
            <p:cNvSpPr txBox="1"/>
            <p:nvPr/>
          </p:nvSpPr>
          <p:spPr>
            <a:xfrm>
              <a:off x="7241649" y="6391025"/>
              <a:ext cx="998991" cy="369332"/>
            </a:xfrm>
            <a:prstGeom prst="rect">
              <a:avLst/>
            </a:prstGeom>
            <a:noFill/>
          </p:spPr>
          <p:txBody>
            <a:bodyPr wrap="none" rtlCol="0">
              <a:spAutoFit/>
            </a:bodyPr>
            <a:lstStyle/>
            <a:p>
              <a:r>
                <a:rPr lang="en-US" dirty="0"/>
                <a:t>Bad King</a:t>
              </a:r>
            </a:p>
          </p:txBody>
        </p:sp>
      </p:grpSp>
      <p:grpSp>
        <p:nvGrpSpPr>
          <p:cNvPr id="46" name="Group 45">
            <a:extLst>
              <a:ext uri="{FF2B5EF4-FFF2-40B4-BE49-F238E27FC236}">
                <a16:creationId xmlns:a16="http://schemas.microsoft.com/office/drawing/2014/main" id="{85AB97BD-78F3-F2E5-E685-D7B6579BD906}"/>
              </a:ext>
            </a:extLst>
          </p:cNvPr>
          <p:cNvGrpSpPr/>
          <p:nvPr/>
        </p:nvGrpSpPr>
        <p:grpSpPr>
          <a:xfrm>
            <a:off x="8661651" y="6388109"/>
            <a:ext cx="3327269" cy="369332"/>
            <a:chOff x="482097" y="5491693"/>
            <a:chExt cx="3327269" cy="369332"/>
          </a:xfrm>
        </p:grpSpPr>
        <p:sp>
          <p:nvSpPr>
            <p:cNvPr id="44" name="Rectangle 43">
              <a:extLst>
                <a:ext uri="{FF2B5EF4-FFF2-40B4-BE49-F238E27FC236}">
                  <a16:creationId xmlns:a16="http://schemas.microsoft.com/office/drawing/2014/main" id="{D30C9450-8803-8E49-5316-9988C10F7D2E}"/>
                </a:ext>
              </a:extLst>
            </p:cNvPr>
            <p:cNvSpPr/>
            <p:nvPr/>
          </p:nvSpPr>
          <p:spPr>
            <a:xfrm>
              <a:off x="482097" y="5557157"/>
              <a:ext cx="386644" cy="240235"/>
            </a:xfrm>
            <a:prstGeom prst="rect">
              <a:avLst/>
            </a:prstGeom>
            <a:gradFill>
              <a:gsLst>
                <a:gs pos="0">
                  <a:srgbClr val="00B050"/>
                </a:gs>
                <a:gs pos="100000">
                  <a:srgbClr val="C0000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dirty="0"/>
            </a:p>
          </p:txBody>
        </p:sp>
        <p:sp>
          <p:nvSpPr>
            <p:cNvPr id="45" name="TextBox 44">
              <a:extLst>
                <a:ext uri="{FF2B5EF4-FFF2-40B4-BE49-F238E27FC236}">
                  <a16:creationId xmlns:a16="http://schemas.microsoft.com/office/drawing/2014/main" id="{0EDBB811-CBC6-02B0-7BCB-73A0456226AB}"/>
                </a:ext>
              </a:extLst>
            </p:cNvPr>
            <p:cNvSpPr txBox="1"/>
            <p:nvPr/>
          </p:nvSpPr>
          <p:spPr>
            <a:xfrm>
              <a:off x="807197" y="5491693"/>
              <a:ext cx="3002169" cy="369332"/>
            </a:xfrm>
            <a:prstGeom prst="rect">
              <a:avLst/>
            </a:prstGeom>
            <a:noFill/>
          </p:spPr>
          <p:txBody>
            <a:bodyPr wrap="none" rtlCol="0">
              <a:spAutoFit/>
            </a:bodyPr>
            <a:lstStyle/>
            <a:p>
              <a:r>
                <a:rPr lang="en-US" dirty="0"/>
                <a:t>King starts good and ends bad</a:t>
              </a:r>
            </a:p>
          </p:txBody>
        </p:sp>
      </p:grpSp>
      <p:sp>
        <p:nvSpPr>
          <p:cNvPr id="53" name="Rectangle 52">
            <a:extLst>
              <a:ext uri="{FF2B5EF4-FFF2-40B4-BE49-F238E27FC236}">
                <a16:creationId xmlns:a16="http://schemas.microsoft.com/office/drawing/2014/main" id="{2CDD33FA-9341-5F58-DDF8-E08FFA4AB4E9}"/>
              </a:ext>
            </a:extLst>
          </p:cNvPr>
          <p:cNvSpPr/>
          <p:nvPr/>
        </p:nvSpPr>
        <p:spPr>
          <a:xfrm>
            <a:off x="2278142" y="6452701"/>
            <a:ext cx="106910" cy="240148"/>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Box 53">
            <a:extLst>
              <a:ext uri="{FF2B5EF4-FFF2-40B4-BE49-F238E27FC236}">
                <a16:creationId xmlns:a16="http://schemas.microsoft.com/office/drawing/2014/main" id="{D8A0DF9D-3D16-4CA9-46AA-6A2DFF3FFDE1}"/>
              </a:ext>
            </a:extLst>
          </p:cNvPr>
          <p:cNvSpPr txBox="1"/>
          <p:nvPr/>
        </p:nvSpPr>
        <p:spPr>
          <a:xfrm>
            <a:off x="2331597" y="6388109"/>
            <a:ext cx="1684307" cy="369332"/>
          </a:xfrm>
          <a:prstGeom prst="rect">
            <a:avLst/>
          </a:prstGeom>
          <a:noFill/>
        </p:spPr>
        <p:txBody>
          <a:bodyPr wrap="none" rtlCol="0">
            <a:spAutoFit/>
          </a:bodyPr>
          <a:lstStyle/>
          <a:p>
            <a:r>
              <a:rPr lang="en-US" dirty="0"/>
              <a:t>Prophet to Both</a:t>
            </a:r>
          </a:p>
        </p:txBody>
      </p:sp>
      <p:sp>
        <p:nvSpPr>
          <p:cNvPr id="55" name="Rectangle 54">
            <a:extLst>
              <a:ext uri="{FF2B5EF4-FFF2-40B4-BE49-F238E27FC236}">
                <a16:creationId xmlns:a16="http://schemas.microsoft.com/office/drawing/2014/main" id="{87A5AB7B-1B27-92D8-B4AD-D70378C4DA9D}"/>
              </a:ext>
            </a:extLst>
          </p:cNvPr>
          <p:cNvSpPr/>
          <p:nvPr/>
        </p:nvSpPr>
        <p:spPr>
          <a:xfrm>
            <a:off x="4064182" y="6429146"/>
            <a:ext cx="106910" cy="240148"/>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extBox 55">
            <a:extLst>
              <a:ext uri="{FF2B5EF4-FFF2-40B4-BE49-F238E27FC236}">
                <a16:creationId xmlns:a16="http://schemas.microsoft.com/office/drawing/2014/main" id="{19849CBB-F55F-D242-8804-AD2CA228A668}"/>
              </a:ext>
            </a:extLst>
          </p:cNvPr>
          <p:cNvSpPr txBox="1"/>
          <p:nvPr/>
        </p:nvSpPr>
        <p:spPr>
          <a:xfrm>
            <a:off x="4117637" y="6364554"/>
            <a:ext cx="1785297" cy="369332"/>
          </a:xfrm>
          <a:prstGeom prst="rect">
            <a:avLst/>
          </a:prstGeom>
          <a:noFill/>
        </p:spPr>
        <p:txBody>
          <a:bodyPr wrap="none" rtlCol="0">
            <a:spAutoFit/>
          </a:bodyPr>
          <a:lstStyle/>
          <a:p>
            <a:r>
              <a:rPr lang="en-US" dirty="0"/>
              <a:t>Prophet to Other</a:t>
            </a:r>
          </a:p>
        </p:txBody>
      </p:sp>
      <p:grpSp>
        <p:nvGrpSpPr>
          <p:cNvPr id="61" name="Group 60">
            <a:extLst>
              <a:ext uri="{FF2B5EF4-FFF2-40B4-BE49-F238E27FC236}">
                <a16:creationId xmlns:a16="http://schemas.microsoft.com/office/drawing/2014/main" id="{AC4AAA8D-1F46-0A6F-F42E-CA35E9A6FD98}"/>
              </a:ext>
            </a:extLst>
          </p:cNvPr>
          <p:cNvGrpSpPr/>
          <p:nvPr/>
        </p:nvGrpSpPr>
        <p:grpSpPr>
          <a:xfrm>
            <a:off x="7371120" y="6378365"/>
            <a:ext cx="1207732" cy="369332"/>
            <a:chOff x="7934558" y="5617021"/>
            <a:chExt cx="1207732" cy="369332"/>
          </a:xfrm>
        </p:grpSpPr>
        <p:sp>
          <p:nvSpPr>
            <p:cNvPr id="59" name="Rectangle 58">
              <a:extLst>
                <a:ext uri="{FF2B5EF4-FFF2-40B4-BE49-F238E27FC236}">
                  <a16:creationId xmlns:a16="http://schemas.microsoft.com/office/drawing/2014/main" id="{C1B8CE74-0E03-B046-7A02-95C92BE67F74}"/>
                </a:ext>
              </a:extLst>
            </p:cNvPr>
            <p:cNvSpPr/>
            <p:nvPr/>
          </p:nvSpPr>
          <p:spPr>
            <a:xfrm>
              <a:off x="7934558" y="5681613"/>
              <a:ext cx="113114" cy="24014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dirty="0"/>
            </a:p>
          </p:txBody>
        </p:sp>
        <p:sp>
          <p:nvSpPr>
            <p:cNvPr id="60" name="TextBox 59">
              <a:extLst>
                <a:ext uri="{FF2B5EF4-FFF2-40B4-BE49-F238E27FC236}">
                  <a16:creationId xmlns:a16="http://schemas.microsoft.com/office/drawing/2014/main" id="{24DBC5E7-627F-A339-B494-BF9006C00320}"/>
                </a:ext>
              </a:extLst>
            </p:cNvPr>
            <p:cNvSpPr txBox="1"/>
            <p:nvPr/>
          </p:nvSpPr>
          <p:spPr>
            <a:xfrm>
              <a:off x="7989410" y="5617021"/>
              <a:ext cx="1152880" cy="369332"/>
            </a:xfrm>
            <a:prstGeom prst="rect">
              <a:avLst/>
            </a:prstGeom>
            <a:noFill/>
          </p:spPr>
          <p:txBody>
            <a:bodyPr wrap="none" rtlCol="0">
              <a:spAutoFit/>
            </a:bodyPr>
            <a:lstStyle/>
            <a:p>
              <a:r>
                <a:rPr lang="en-US" dirty="0"/>
                <a:t>Good King</a:t>
              </a:r>
            </a:p>
          </p:txBody>
        </p:sp>
      </p:grpSp>
      <p:sp>
        <p:nvSpPr>
          <p:cNvPr id="8" name="Rectangle 7">
            <a:extLst>
              <a:ext uri="{FF2B5EF4-FFF2-40B4-BE49-F238E27FC236}">
                <a16:creationId xmlns:a16="http://schemas.microsoft.com/office/drawing/2014/main" id="{64B052B0-F1DD-ABC7-146C-9400C6B1A165}"/>
              </a:ext>
            </a:extLst>
          </p:cNvPr>
          <p:cNvSpPr/>
          <p:nvPr/>
        </p:nvSpPr>
        <p:spPr>
          <a:xfrm>
            <a:off x="1045030" y="2588105"/>
            <a:ext cx="1055076" cy="2377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Elisha</a:t>
            </a:r>
          </a:p>
        </p:txBody>
      </p:sp>
      <p:sp>
        <p:nvSpPr>
          <p:cNvPr id="24" name="Rectangle 23">
            <a:extLst>
              <a:ext uri="{FF2B5EF4-FFF2-40B4-BE49-F238E27FC236}">
                <a16:creationId xmlns:a16="http://schemas.microsoft.com/office/drawing/2014/main" id="{B65BB5D3-6877-C0FD-C530-8A965FAE14A8}"/>
              </a:ext>
            </a:extLst>
          </p:cNvPr>
          <p:cNvSpPr/>
          <p:nvPr/>
        </p:nvSpPr>
        <p:spPr>
          <a:xfrm>
            <a:off x="1336254" y="2077859"/>
            <a:ext cx="1363571" cy="24228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600" dirty="0"/>
              <a:t>Menahem</a:t>
            </a:r>
          </a:p>
        </p:txBody>
      </p:sp>
      <p:sp>
        <p:nvSpPr>
          <p:cNvPr id="25" name="Rectangle 24">
            <a:extLst>
              <a:ext uri="{FF2B5EF4-FFF2-40B4-BE49-F238E27FC236}">
                <a16:creationId xmlns:a16="http://schemas.microsoft.com/office/drawing/2014/main" id="{42302866-8105-051B-3C54-8B7760D83202}"/>
              </a:ext>
            </a:extLst>
          </p:cNvPr>
          <p:cNvSpPr/>
          <p:nvPr/>
        </p:nvSpPr>
        <p:spPr>
          <a:xfrm>
            <a:off x="2795656" y="2077013"/>
            <a:ext cx="2311004" cy="243085"/>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600" dirty="0" err="1"/>
              <a:t>Pekah</a:t>
            </a:r>
            <a:endParaRPr lang="en-US" sz="1600" dirty="0"/>
          </a:p>
        </p:txBody>
      </p:sp>
      <p:sp>
        <p:nvSpPr>
          <p:cNvPr id="28" name="TextBox 27">
            <a:extLst>
              <a:ext uri="{FF2B5EF4-FFF2-40B4-BE49-F238E27FC236}">
                <a16:creationId xmlns:a16="http://schemas.microsoft.com/office/drawing/2014/main" id="{DAA578FF-BD3C-3566-43B1-13B44125D989}"/>
              </a:ext>
            </a:extLst>
          </p:cNvPr>
          <p:cNvSpPr txBox="1"/>
          <p:nvPr/>
        </p:nvSpPr>
        <p:spPr>
          <a:xfrm>
            <a:off x="4841981" y="2280454"/>
            <a:ext cx="535724" cy="369332"/>
          </a:xfrm>
          <a:prstGeom prst="rect">
            <a:avLst/>
          </a:prstGeom>
          <a:noFill/>
        </p:spPr>
        <p:txBody>
          <a:bodyPr wrap="square" rtlCol="0">
            <a:spAutoFit/>
          </a:bodyPr>
          <a:lstStyle/>
          <a:p>
            <a:r>
              <a:rPr lang="en-US" dirty="0"/>
              <a:t>732</a:t>
            </a:r>
          </a:p>
        </p:txBody>
      </p:sp>
      <p:sp>
        <p:nvSpPr>
          <p:cNvPr id="35" name="Rectangle 34">
            <a:extLst>
              <a:ext uri="{FF2B5EF4-FFF2-40B4-BE49-F238E27FC236}">
                <a16:creationId xmlns:a16="http://schemas.microsoft.com/office/drawing/2014/main" id="{A2E67066-6EB3-E2EE-D124-AA9048E7E784}"/>
              </a:ext>
            </a:extLst>
          </p:cNvPr>
          <p:cNvSpPr/>
          <p:nvPr/>
        </p:nvSpPr>
        <p:spPr>
          <a:xfrm>
            <a:off x="5106660" y="2083464"/>
            <a:ext cx="1401711" cy="24228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600" dirty="0"/>
              <a:t>Hoshea</a:t>
            </a:r>
          </a:p>
        </p:txBody>
      </p:sp>
      <p:sp>
        <p:nvSpPr>
          <p:cNvPr id="9" name="Rectangle 8">
            <a:extLst>
              <a:ext uri="{FF2B5EF4-FFF2-40B4-BE49-F238E27FC236}">
                <a16:creationId xmlns:a16="http://schemas.microsoft.com/office/drawing/2014/main" id="{697EBDEB-9ECA-2839-EE67-DFCE1595336B}"/>
              </a:ext>
            </a:extLst>
          </p:cNvPr>
          <p:cNvSpPr/>
          <p:nvPr/>
        </p:nvSpPr>
        <p:spPr>
          <a:xfrm>
            <a:off x="2717364" y="2077013"/>
            <a:ext cx="78291" cy="24229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dirty="0"/>
          </a:p>
        </p:txBody>
      </p:sp>
      <p:sp>
        <p:nvSpPr>
          <p:cNvPr id="16" name="TextBox 15">
            <a:extLst>
              <a:ext uri="{FF2B5EF4-FFF2-40B4-BE49-F238E27FC236}">
                <a16:creationId xmlns:a16="http://schemas.microsoft.com/office/drawing/2014/main" id="{7D0C9FDB-D70A-2797-FC2D-5B5F6D93ABBA}"/>
              </a:ext>
            </a:extLst>
          </p:cNvPr>
          <p:cNvSpPr txBox="1"/>
          <p:nvPr/>
        </p:nvSpPr>
        <p:spPr>
          <a:xfrm>
            <a:off x="1161072" y="1177421"/>
            <a:ext cx="935256" cy="338554"/>
          </a:xfrm>
          <a:prstGeom prst="rect">
            <a:avLst/>
          </a:prstGeom>
          <a:noFill/>
          <a:ln>
            <a:solidFill>
              <a:srgbClr val="FF0000"/>
            </a:solidFill>
          </a:ln>
        </p:spPr>
        <p:txBody>
          <a:bodyPr wrap="none" rtlCol="0">
            <a:spAutoFit/>
          </a:bodyPr>
          <a:lstStyle/>
          <a:p>
            <a:r>
              <a:rPr lang="en-US" sz="1600" dirty="0" err="1"/>
              <a:t>Pekahiah</a:t>
            </a:r>
            <a:endParaRPr lang="en-US" sz="1600" dirty="0"/>
          </a:p>
        </p:txBody>
      </p:sp>
      <p:cxnSp>
        <p:nvCxnSpPr>
          <p:cNvPr id="17" name="Connector: Curved 16">
            <a:extLst>
              <a:ext uri="{FF2B5EF4-FFF2-40B4-BE49-F238E27FC236}">
                <a16:creationId xmlns:a16="http://schemas.microsoft.com/office/drawing/2014/main" id="{7A4CCCB4-2529-A84E-69B4-7B76EC173D5F}"/>
              </a:ext>
            </a:extLst>
          </p:cNvPr>
          <p:cNvCxnSpPr>
            <a:cxnSpLocks/>
            <a:stCxn id="16" idx="3"/>
            <a:endCxn id="9" idx="0"/>
          </p:cNvCxnSpPr>
          <p:nvPr/>
        </p:nvCxnSpPr>
        <p:spPr>
          <a:xfrm>
            <a:off x="2096328" y="1346698"/>
            <a:ext cx="660182" cy="730315"/>
          </a:xfrm>
          <a:prstGeom prst="curvedConnector2">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24D0B83-0B38-F0FC-A215-6803E9FCE25D}"/>
              </a:ext>
            </a:extLst>
          </p:cNvPr>
          <p:cNvCxnSpPr>
            <a:cxnSpLocks/>
          </p:cNvCxnSpPr>
          <p:nvPr/>
        </p:nvCxnSpPr>
        <p:spPr>
          <a:xfrm>
            <a:off x="6516475" y="807012"/>
            <a:ext cx="0" cy="151551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425DB7AE-71E2-ACAC-324B-7F76A15A6757}"/>
              </a:ext>
            </a:extLst>
          </p:cNvPr>
          <p:cNvSpPr txBox="1"/>
          <p:nvPr/>
        </p:nvSpPr>
        <p:spPr>
          <a:xfrm>
            <a:off x="6229115" y="2273847"/>
            <a:ext cx="535724" cy="369332"/>
          </a:xfrm>
          <a:prstGeom prst="rect">
            <a:avLst/>
          </a:prstGeom>
          <a:noFill/>
        </p:spPr>
        <p:txBody>
          <a:bodyPr wrap="square" rtlCol="0">
            <a:spAutoFit/>
          </a:bodyPr>
          <a:lstStyle/>
          <a:p>
            <a:r>
              <a:rPr lang="en-US" dirty="0"/>
              <a:t>722</a:t>
            </a:r>
          </a:p>
        </p:txBody>
      </p:sp>
      <p:sp>
        <p:nvSpPr>
          <p:cNvPr id="29" name="TextBox 28">
            <a:extLst>
              <a:ext uri="{FF2B5EF4-FFF2-40B4-BE49-F238E27FC236}">
                <a16:creationId xmlns:a16="http://schemas.microsoft.com/office/drawing/2014/main" id="{B2040424-C707-31F2-A402-66E4227B7AE0}"/>
              </a:ext>
            </a:extLst>
          </p:cNvPr>
          <p:cNvSpPr txBox="1"/>
          <p:nvPr/>
        </p:nvSpPr>
        <p:spPr>
          <a:xfrm>
            <a:off x="6496977" y="695898"/>
            <a:ext cx="2313069" cy="646331"/>
          </a:xfrm>
          <a:prstGeom prst="rect">
            <a:avLst/>
          </a:prstGeom>
          <a:noFill/>
        </p:spPr>
        <p:txBody>
          <a:bodyPr wrap="none" rtlCol="0">
            <a:spAutoFit/>
          </a:bodyPr>
          <a:lstStyle/>
          <a:p>
            <a:pPr algn="ctr"/>
            <a:r>
              <a:rPr lang="en-US" dirty="0"/>
              <a:t>Assyria conquers Israel</a:t>
            </a:r>
          </a:p>
          <a:p>
            <a:pPr algn="ctr"/>
            <a:r>
              <a:rPr lang="en-US" dirty="0"/>
              <a:t>(the 10 lost tribes)</a:t>
            </a:r>
          </a:p>
        </p:txBody>
      </p:sp>
      <p:sp>
        <p:nvSpPr>
          <p:cNvPr id="32" name="Rectangle 31">
            <a:extLst>
              <a:ext uri="{FF2B5EF4-FFF2-40B4-BE49-F238E27FC236}">
                <a16:creationId xmlns:a16="http://schemas.microsoft.com/office/drawing/2014/main" id="{A4F668CF-416D-7D23-7A5C-8339C4A7CA19}"/>
              </a:ext>
            </a:extLst>
          </p:cNvPr>
          <p:cNvSpPr/>
          <p:nvPr/>
        </p:nvSpPr>
        <p:spPr>
          <a:xfrm>
            <a:off x="2799040" y="2588105"/>
            <a:ext cx="773724" cy="2377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Hosea</a:t>
            </a:r>
          </a:p>
        </p:txBody>
      </p:sp>
      <p:sp>
        <p:nvSpPr>
          <p:cNvPr id="34" name="Rectangle 33">
            <a:extLst>
              <a:ext uri="{FF2B5EF4-FFF2-40B4-BE49-F238E27FC236}">
                <a16:creationId xmlns:a16="http://schemas.microsoft.com/office/drawing/2014/main" id="{31E6A545-9D23-0830-7506-056B37578F29}"/>
              </a:ext>
            </a:extLst>
          </p:cNvPr>
          <p:cNvSpPr/>
          <p:nvPr/>
        </p:nvSpPr>
        <p:spPr>
          <a:xfrm>
            <a:off x="1497204" y="3141473"/>
            <a:ext cx="10550770" cy="237744"/>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Micah</a:t>
            </a:r>
          </a:p>
        </p:txBody>
      </p:sp>
      <p:sp>
        <p:nvSpPr>
          <p:cNvPr id="36" name="Rectangle 35">
            <a:extLst>
              <a:ext uri="{FF2B5EF4-FFF2-40B4-BE49-F238E27FC236}">
                <a16:creationId xmlns:a16="http://schemas.microsoft.com/office/drawing/2014/main" id="{E09C82C8-0F95-BD67-CD65-EFC88AB4B642}"/>
              </a:ext>
            </a:extLst>
          </p:cNvPr>
          <p:cNvSpPr/>
          <p:nvPr/>
        </p:nvSpPr>
        <p:spPr>
          <a:xfrm>
            <a:off x="2795655" y="2861700"/>
            <a:ext cx="9252313" cy="237744"/>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Isaiah</a:t>
            </a:r>
          </a:p>
        </p:txBody>
      </p:sp>
    </p:spTree>
    <p:extLst>
      <p:ext uri="{BB962C8B-B14F-4D97-AF65-F5344CB8AC3E}">
        <p14:creationId xmlns:p14="http://schemas.microsoft.com/office/powerpoint/2010/main" val="41667803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47C7F961-4582-AC9D-8ECF-3B76B1AAD777}"/>
              </a:ext>
            </a:extLst>
          </p:cNvPr>
          <p:cNvCxnSpPr/>
          <p:nvPr/>
        </p:nvCxnSpPr>
        <p:spPr>
          <a:xfrm>
            <a:off x="1934678" y="741145"/>
            <a:ext cx="0" cy="53901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4FEF67D-DCB5-982C-78CA-EC285BDFB377}"/>
              </a:ext>
            </a:extLst>
          </p:cNvPr>
          <p:cNvCxnSpPr/>
          <p:nvPr/>
        </p:nvCxnSpPr>
        <p:spPr>
          <a:xfrm>
            <a:off x="1944303" y="6131292"/>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884DC60-7795-539E-9AA9-88D114A2DD67}"/>
              </a:ext>
            </a:extLst>
          </p:cNvPr>
          <p:cNvSpPr txBox="1"/>
          <p:nvPr/>
        </p:nvSpPr>
        <p:spPr>
          <a:xfrm>
            <a:off x="679569" y="1675853"/>
            <a:ext cx="570990" cy="369332"/>
          </a:xfrm>
          <a:prstGeom prst="rect">
            <a:avLst/>
          </a:prstGeom>
          <a:noFill/>
        </p:spPr>
        <p:txBody>
          <a:bodyPr wrap="none" rtlCol="0">
            <a:spAutoFit/>
          </a:bodyPr>
          <a:lstStyle/>
          <a:p>
            <a:r>
              <a:rPr lang="en-US" dirty="0"/>
              <a:t>Asia</a:t>
            </a:r>
          </a:p>
        </p:txBody>
      </p:sp>
      <p:sp>
        <p:nvSpPr>
          <p:cNvPr id="7" name="TextBox 6">
            <a:extLst>
              <a:ext uri="{FF2B5EF4-FFF2-40B4-BE49-F238E27FC236}">
                <a16:creationId xmlns:a16="http://schemas.microsoft.com/office/drawing/2014/main" id="{7B8B419A-F497-4717-B357-B57DFFAA3ACE}"/>
              </a:ext>
            </a:extLst>
          </p:cNvPr>
          <p:cNvSpPr txBox="1"/>
          <p:nvPr/>
        </p:nvSpPr>
        <p:spPr>
          <a:xfrm>
            <a:off x="537960" y="2992911"/>
            <a:ext cx="854208" cy="369332"/>
          </a:xfrm>
          <a:prstGeom prst="rect">
            <a:avLst/>
          </a:prstGeom>
          <a:noFill/>
        </p:spPr>
        <p:txBody>
          <a:bodyPr wrap="none" rtlCol="0">
            <a:spAutoFit/>
          </a:bodyPr>
          <a:lstStyle/>
          <a:p>
            <a:r>
              <a:rPr lang="en-US" dirty="0"/>
              <a:t>Europe</a:t>
            </a:r>
          </a:p>
        </p:txBody>
      </p:sp>
      <p:sp>
        <p:nvSpPr>
          <p:cNvPr id="8" name="TextBox 7">
            <a:extLst>
              <a:ext uri="{FF2B5EF4-FFF2-40B4-BE49-F238E27FC236}">
                <a16:creationId xmlns:a16="http://schemas.microsoft.com/office/drawing/2014/main" id="{69843594-CD1B-5C46-26AE-DB270B3FEAD3}"/>
              </a:ext>
            </a:extLst>
          </p:cNvPr>
          <p:cNvSpPr txBox="1"/>
          <p:nvPr/>
        </p:nvSpPr>
        <p:spPr>
          <a:xfrm>
            <a:off x="601183" y="4309969"/>
            <a:ext cx="727763" cy="369332"/>
          </a:xfrm>
          <a:prstGeom prst="rect">
            <a:avLst/>
          </a:prstGeom>
          <a:noFill/>
        </p:spPr>
        <p:txBody>
          <a:bodyPr wrap="none" rtlCol="0">
            <a:spAutoFit/>
          </a:bodyPr>
          <a:lstStyle/>
          <a:p>
            <a:r>
              <a:rPr lang="en-US" dirty="0"/>
              <a:t>Africa</a:t>
            </a:r>
          </a:p>
        </p:txBody>
      </p:sp>
      <p:sp>
        <p:nvSpPr>
          <p:cNvPr id="9" name="TextBox 8">
            <a:extLst>
              <a:ext uri="{FF2B5EF4-FFF2-40B4-BE49-F238E27FC236}">
                <a16:creationId xmlns:a16="http://schemas.microsoft.com/office/drawing/2014/main" id="{8B566F70-C874-9A55-E48A-AB5494B092D5}"/>
              </a:ext>
            </a:extLst>
          </p:cNvPr>
          <p:cNvSpPr txBox="1"/>
          <p:nvPr/>
        </p:nvSpPr>
        <p:spPr>
          <a:xfrm>
            <a:off x="441892" y="5335422"/>
            <a:ext cx="1046761" cy="369332"/>
          </a:xfrm>
          <a:prstGeom prst="rect">
            <a:avLst/>
          </a:prstGeom>
          <a:noFill/>
        </p:spPr>
        <p:txBody>
          <a:bodyPr wrap="none" rtlCol="0">
            <a:spAutoFit/>
          </a:bodyPr>
          <a:lstStyle/>
          <a:p>
            <a:r>
              <a:rPr lang="en-US" dirty="0"/>
              <a:t>Americas</a:t>
            </a:r>
          </a:p>
        </p:txBody>
      </p:sp>
      <p:cxnSp>
        <p:nvCxnSpPr>
          <p:cNvPr id="10" name="Straight Connector 9">
            <a:extLst>
              <a:ext uri="{FF2B5EF4-FFF2-40B4-BE49-F238E27FC236}">
                <a16:creationId xmlns:a16="http://schemas.microsoft.com/office/drawing/2014/main" id="{12B2883A-9E2E-79E1-FE0A-FEAA189040D2}"/>
              </a:ext>
            </a:extLst>
          </p:cNvPr>
          <p:cNvCxnSpPr/>
          <p:nvPr/>
        </p:nvCxnSpPr>
        <p:spPr>
          <a:xfrm>
            <a:off x="1944303" y="5070909"/>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597401C-75F5-3A74-2D94-A9DE44ABAB46}"/>
              </a:ext>
            </a:extLst>
          </p:cNvPr>
          <p:cNvCxnSpPr/>
          <p:nvPr/>
        </p:nvCxnSpPr>
        <p:spPr>
          <a:xfrm>
            <a:off x="1944303" y="383727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0C2F367-32E9-0F12-7A01-EE7046077099}"/>
              </a:ext>
            </a:extLst>
          </p:cNvPr>
          <p:cNvCxnSpPr/>
          <p:nvPr/>
        </p:nvCxnSpPr>
        <p:spPr>
          <a:xfrm>
            <a:off x="1934678" y="2391877"/>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A164E68-DEDB-B960-5797-3DC6A7D710A3}"/>
              </a:ext>
            </a:extLst>
          </p:cNvPr>
          <p:cNvCxnSpPr/>
          <p:nvPr/>
        </p:nvCxnSpPr>
        <p:spPr>
          <a:xfrm>
            <a:off x="6659078" y="741145"/>
            <a:ext cx="0" cy="53901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B34D70E-55AD-706B-B0C2-81AE4704E8A9}"/>
              </a:ext>
            </a:extLst>
          </p:cNvPr>
          <p:cNvCxnSpPr/>
          <p:nvPr/>
        </p:nvCxnSpPr>
        <p:spPr>
          <a:xfrm>
            <a:off x="11088303" y="733926"/>
            <a:ext cx="0" cy="53901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9B6DF82-1E59-A66E-0D0B-08974B6BC1E2}"/>
              </a:ext>
            </a:extLst>
          </p:cNvPr>
          <p:cNvSpPr txBox="1"/>
          <p:nvPr/>
        </p:nvSpPr>
        <p:spPr>
          <a:xfrm>
            <a:off x="1525758" y="6194113"/>
            <a:ext cx="837089" cy="369332"/>
          </a:xfrm>
          <a:prstGeom prst="rect">
            <a:avLst/>
          </a:prstGeom>
          <a:noFill/>
        </p:spPr>
        <p:txBody>
          <a:bodyPr wrap="none" rtlCol="0">
            <a:spAutoFit/>
          </a:bodyPr>
          <a:lstStyle/>
          <a:p>
            <a:r>
              <a:rPr lang="en-US" dirty="0"/>
              <a:t>900 BC</a:t>
            </a:r>
          </a:p>
        </p:txBody>
      </p:sp>
      <p:sp>
        <p:nvSpPr>
          <p:cNvPr id="16" name="TextBox 15">
            <a:extLst>
              <a:ext uri="{FF2B5EF4-FFF2-40B4-BE49-F238E27FC236}">
                <a16:creationId xmlns:a16="http://schemas.microsoft.com/office/drawing/2014/main" id="{7D7DFB99-9719-D2D4-9EFB-96626F9549C5}"/>
              </a:ext>
            </a:extLst>
          </p:cNvPr>
          <p:cNvSpPr txBox="1"/>
          <p:nvPr/>
        </p:nvSpPr>
        <p:spPr>
          <a:xfrm>
            <a:off x="6240533" y="6194113"/>
            <a:ext cx="837089" cy="369332"/>
          </a:xfrm>
          <a:prstGeom prst="rect">
            <a:avLst/>
          </a:prstGeom>
          <a:noFill/>
        </p:spPr>
        <p:txBody>
          <a:bodyPr wrap="none" rtlCol="0">
            <a:spAutoFit/>
          </a:bodyPr>
          <a:lstStyle/>
          <a:p>
            <a:r>
              <a:rPr lang="en-US" dirty="0"/>
              <a:t>800 BC</a:t>
            </a:r>
          </a:p>
        </p:txBody>
      </p:sp>
      <p:sp>
        <p:nvSpPr>
          <p:cNvPr id="17" name="TextBox 16">
            <a:extLst>
              <a:ext uri="{FF2B5EF4-FFF2-40B4-BE49-F238E27FC236}">
                <a16:creationId xmlns:a16="http://schemas.microsoft.com/office/drawing/2014/main" id="{CCEB400E-65E7-2CC4-A96F-9A9FD198C3F5}"/>
              </a:ext>
            </a:extLst>
          </p:cNvPr>
          <p:cNvSpPr txBox="1"/>
          <p:nvPr/>
        </p:nvSpPr>
        <p:spPr>
          <a:xfrm>
            <a:off x="10660133" y="6194113"/>
            <a:ext cx="837089" cy="369332"/>
          </a:xfrm>
          <a:prstGeom prst="rect">
            <a:avLst/>
          </a:prstGeom>
          <a:noFill/>
        </p:spPr>
        <p:txBody>
          <a:bodyPr wrap="none" rtlCol="0">
            <a:spAutoFit/>
          </a:bodyPr>
          <a:lstStyle/>
          <a:p>
            <a:r>
              <a:rPr lang="en-US" dirty="0"/>
              <a:t>700 BC</a:t>
            </a:r>
          </a:p>
        </p:txBody>
      </p:sp>
      <p:sp>
        <p:nvSpPr>
          <p:cNvPr id="26" name="Isosceles Triangle 25">
            <a:extLst>
              <a:ext uri="{FF2B5EF4-FFF2-40B4-BE49-F238E27FC236}">
                <a16:creationId xmlns:a16="http://schemas.microsoft.com/office/drawing/2014/main" id="{08575F26-D2AC-DB98-2A89-80BEDCD7204F}"/>
              </a:ext>
            </a:extLst>
          </p:cNvPr>
          <p:cNvSpPr/>
          <p:nvPr/>
        </p:nvSpPr>
        <p:spPr>
          <a:xfrm>
            <a:off x="1876926" y="5872352"/>
            <a:ext cx="134753" cy="1256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380367AF-058F-091F-2972-8AD14FE2F886}"/>
              </a:ext>
            </a:extLst>
          </p:cNvPr>
          <p:cNvSpPr txBox="1"/>
          <p:nvPr/>
        </p:nvSpPr>
        <p:spPr>
          <a:xfrm>
            <a:off x="1953930" y="5796244"/>
            <a:ext cx="4082849" cy="307777"/>
          </a:xfrm>
          <a:prstGeom prst="rect">
            <a:avLst/>
          </a:prstGeom>
          <a:noFill/>
        </p:spPr>
        <p:txBody>
          <a:bodyPr wrap="none" rtlCol="0">
            <a:spAutoFit/>
          </a:bodyPr>
          <a:lstStyle>
            <a:defPPr>
              <a:defRPr lang="en-US"/>
            </a:defPPr>
            <a:lvl1pPr>
              <a:defRPr sz="1400"/>
            </a:lvl1pPr>
          </a:lstStyle>
          <a:p>
            <a:r>
              <a:rPr lang="en-US" dirty="0" err="1"/>
              <a:t>Chávin</a:t>
            </a:r>
            <a:r>
              <a:rPr lang="en-US" dirty="0"/>
              <a:t> de </a:t>
            </a:r>
            <a:r>
              <a:rPr lang="en-US" dirty="0" err="1"/>
              <a:t>Huántar</a:t>
            </a:r>
            <a:r>
              <a:rPr lang="en-US" dirty="0"/>
              <a:t> – first civilization in South America</a:t>
            </a:r>
          </a:p>
        </p:txBody>
      </p:sp>
      <p:sp>
        <p:nvSpPr>
          <p:cNvPr id="30" name="Isosceles Triangle 29">
            <a:extLst>
              <a:ext uri="{FF2B5EF4-FFF2-40B4-BE49-F238E27FC236}">
                <a16:creationId xmlns:a16="http://schemas.microsoft.com/office/drawing/2014/main" id="{95109408-68E4-FD59-E9EA-B5A2EF83ADB5}"/>
              </a:ext>
            </a:extLst>
          </p:cNvPr>
          <p:cNvSpPr/>
          <p:nvPr/>
        </p:nvSpPr>
        <p:spPr>
          <a:xfrm>
            <a:off x="1886553" y="5395481"/>
            <a:ext cx="134753" cy="1256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F1EDC190-3C3F-2FC0-8387-5A97AA85CCC3}"/>
              </a:ext>
            </a:extLst>
          </p:cNvPr>
          <p:cNvSpPr txBox="1"/>
          <p:nvPr/>
        </p:nvSpPr>
        <p:spPr>
          <a:xfrm>
            <a:off x="1963557" y="5319373"/>
            <a:ext cx="2558329" cy="307777"/>
          </a:xfrm>
          <a:prstGeom prst="rect">
            <a:avLst/>
          </a:prstGeom>
          <a:noFill/>
        </p:spPr>
        <p:txBody>
          <a:bodyPr wrap="none" rtlCol="0">
            <a:spAutoFit/>
          </a:bodyPr>
          <a:lstStyle>
            <a:defPPr>
              <a:defRPr lang="en-US"/>
            </a:defPPr>
            <a:lvl1pPr>
              <a:defRPr sz="1400"/>
            </a:lvl1pPr>
          </a:lstStyle>
          <a:p>
            <a:r>
              <a:rPr lang="en-US" dirty="0"/>
              <a:t>La </a:t>
            </a:r>
            <a:r>
              <a:rPr lang="en-US" dirty="0" err="1"/>
              <a:t>Venta</a:t>
            </a:r>
            <a:r>
              <a:rPr lang="en-US" dirty="0"/>
              <a:t> becomes Olmec Capital</a:t>
            </a:r>
          </a:p>
        </p:txBody>
      </p:sp>
      <p:sp>
        <p:nvSpPr>
          <p:cNvPr id="47" name="Rectangle 46">
            <a:extLst>
              <a:ext uri="{FF2B5EF4-FFF2-40B4-BE49-F238E27FC236}">
                <a16:creationId xmlns:a16="http://schemas.microsoft.com/office/drawing/2014/main" id="{90148821-ED66-2A58-4224-01FC19EDAAC9}"/>
              </a:ext>
            </a:extLst>
          </p:cNvPr>
          <p:cNvSpPr/>
          <p:nvPr/>
        </p:nvSpPr>
        <p:spPr>
          <a:xfrm>
            <a:off x="1876926" y="625642"/>
            <a:ext cx="9485541" cy="234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~1500 BC   Hindu </a:t>
            </a:r>
            <a:r>
              <a:rPr lang="en-US" sz="1400" dirty="0"/>
              <a:t>Vedas</a:t>
            </a:r>
            <a:r>
              <a:rPr lang="en-US" dirty="0"/>
              <a:t> and Upanishads written down continues thru ~500 BC</a:t>
            </a:r>
          </a:p>
        </p:txBody>
      </p:sp>
    </p:spTree>
    <p:extLst>
      <p:ext uri="{BB962C8B-B14F-4D97-AF65-F5344CB8AC3E}">
        <p14:creationId xmlns:p14="http://schemas.microsoft.com/office/powerpoint/2010/main" val="955050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Chavin (Archaeological Site) (UNESCO/NHK)">
            <a:hlinkClick r:id="" action="ppaction://media"/>
            <a:extLst>
              <a:ext uri="{FF2B5EF4-FFF2-40B4-BE49-F238E27FC236}">
                <a16:creationId xmlns:a16="http://schemas.microsoft.com/office/drawing/2014/main" id="{962C502F-59D1-4848-12D5-D252E5F21D16}"/>
              </a:ext>
            </a:extLst>
          </p:cNvPr>
          <p:cNvPicPr>
            <a:picLocks noRot="1" noChangeAspect="1"/>
          </p:cNvPicPr>
          <p:nvPr>
            <a:videoFile r:link="rId1"/>
          </p:nvPr>
        </p:nvPicPr>
        <p:blipFill>
          <a:blip r:embed="rId3"/>
          <a:stretch>
            <a:fillRect/>
          </a:stretch>
        </p:blipFill>
        <p:spPr>
          <a:xfrm>
            <a:off x="7058215" y="4466122"/>
            <a:ext cx="4020463" cy="2271562"/>
          </a:xfrm>
          <a:prstGeom prst="rect">
            <a:avLst/>
          </a:prstGeom>
        </p:spPr>
      </p:pic>
      <p:sp>
        <p:nvSpPr>
          <p:cNvPr id="3" name="TextBox 2">
            <a:extLst>
              <a:ext uri="{FF2B5EF4-FFF2-40B4-BE49-F238E27FC236}">
                <a16:creationId xmlns:a16="http://schemas.microsoft.com/office/drawing/2014/main" id="{D69408A4-3776-43C3-1AEA-8F026FE79421}"/>
              </a:ext>
            </a:extLst>
          </p:cNvPr>
          <p:cNvSpPr txBox="1"/>
          <p:nvPr/>
        </p:nvSpPr>
        <p:spPr>
          <a:xfrm>
            <a:off x="1919776" y="519340"/>
            <a:ext cx="8600431" cy="461665"/>
          </a:xfrm>
          <a:prstGeom prst="rect">
            <a:avLst/>
          </a:prstGeom>
          <a:noFill/>
        </p:spPr>
        <p:txBody>
          <a:bodyPr wrap="none" rtlCol="0">
            <a:spAutoFit/>
          </a:bodyPr>
          <a:lstStyle/>
          <a:p>
            <a:r>
              <a:rPr lang="en-US" sz="2400" b="0" i="0" dirty="0" err="1">
                <a:solidFill>
                  <a:srgbClr val="000000"/>
                </a:solidFill>
                <a:effectLst/>
                <a:latin typeface="Verdana" panose="020B0604030504040204" pitchFamily="34" charset="0"/>
              </a:rPr>
              <a:t>Chávin</a:t>
            </a:r>
            <a:r>
              <a:rPr lang="en-US" sz="2400" b="0" i="0" dirty="0">
                <a:solidFill>
                  <a:srgbClr val="000000"/>
                </a:solidFill>
                <a:effectLst/>
                <a:latin typeface="Verdana" panose="020B0604030504040204" pitchFamily="34" charset="0"/>
              </a:rPr>
              <a:t> de </a:t>
            </a:r>
            <a:r>
              <a:rPr lang="en-US" sz="2400" b="0" i="0" dirty="0" err="1">
                <a:solidFill>
                  <a:srgbClr val="000000"/>
                </a:solidFill>
                <a:effectLst/>
                <a:latin typeface="Verdana" panose="020B0604030504040204" pitchFamily="34" charset="0"/>
              </a:rPr>
              <a:t>Huántar</a:t>
            </a:r>
            <a:r>
              <a:rPr lang="en-US" sz="2400" b="0" i="0" dirty="0">
                <a:solidFill>
                  <a:srgbClr val="000000"/>
                </a:solidFill>
                <a:effectLst/>
                <a:latin typeface="Verdana" panose="020B0604030504040204" pitchFamily="34" charset="0"/>
              </a:rPr>
              <a:t> – first civilization in South America</a:t>
            </a:r>
            <a:endParaRPr lang="en-US" sz="2400" dirty="0"/>
          </a:p>
        </p:txBody>
      </p:sp>
      <p:sp>
        <p:nvSpPr>
          <p:cNvPr id="4" name="TextBox 3">
            <a:extLst>
              <a:ext uri="{FF2B5EF4-FFF2-40B4-BE49-F238E27FC236}">
                <a16:creationId xmlns:a16="http://schemas.microsoft.com/office/drawing/2014/main" id="{42796794-D049-EB34-5EDC-4C92CC146BAF}"/>
              </a:ext>
            </a:extLst>
          </p:cNvPr>
          <p:cNvSpPr txBox="1"/>
          <p:nvPr/>
        </p:nvSpPr>
        <p:spPr>
          <a:xfrm>
            <a:off x="7660792" y="4096790"/>
            <a:ext cx="2955874" cy="369332"/>
          </a:xfrm>
          <a:prstGeom prst="rect">
            <a:avLst/>
          </a:prstGeom>
          <a:noFill/>
        </p:spPr>
        <p:txBody>
          <a:bodyPr wrap="none" rtlCol="0">
            <a:spAutoFit/>
          </a:bodyPr>
          <a:lstStyle/>
          <a:p>
            <a:r>
              <a:rPr lang="en-US" dirty="0"/>
              <a:t>Video link to </a:t>
            </a:r>
            <a:r>
              <a:rPr lang="en-US" dirty="0" err="1"/>
              <a:t>Chavin</a:t>
            </a:r>
            <a:r>
              <a:rPr lang="en-US" dirty="0"/>
              <a:t> overview</a:t>
            </a:r>
          </a:p>
        </p:txBody>
      </p:sp>
      <p:pic>
        <p:nvPicPr>
          <p:cNvPr id="6" name="Picture 5">
            <a:extLst>
              <a:ext uri="{FF2B5EF4-FFF2-40B4-BE49-F238E27FC236}">
                <a16:creationId xmlns:a16="http://schemas.microsoft.com/office/drawing/2014/main" id="{740223DF-5B6F-B771-3990-542D444EE6D7}"/>
              </a:ext>
            </a:extLst>
          </p:cNvPr>
          <p:cNvPicPr>
            <a:picLocks noChangeAspect="1"/>
          </p:cNvPicPr>
          <p:nvPr/>
        </p:nvPicPr>
        <p:blipFill>
          <a:blip r:embed="rId4"/>
          <a:stretch>
            <a:fillRect/>
          </a:stretch>
        </p:blipFill>
        <p:spPr>
          <a:xfrm>
            <a:off x="63809" y="1160817"/>
            <a:ext cx="7659060" cy="2935973"/>
          </a:xfrm>
          <a:prstGeom prst="rect">
            <a:avLst/>
          </a:prstGeom>
        </p:spPr>
      </p:pic>
      <p:sp>
        <p:nvSpPr>
          <p:cNvPr id="7" name="TextBox 6">
            <a:extLst>
              <a:ext uri="{FF2B5EF4-FFF2-40B4-BE49-F238E27FC236}">
                <a16:creationId xmlns:a16="http://schemas.microsoft.com/office/drawing/2014/main" id="{4709A2EC-73F3-C1A8-1409-C9684B9CA8F5}"/>
              </a:ext>
            </a:extLst>
          </p:cNvPr>
          <p:cNvSpPr txBox="1"/>
          <p:nvPr/>
        </p:nvSpPr>
        <p:spPr>
          <a:xfrm>
            <a:off x="2352789" y="4096790"/>
            <a:ext cx="3081100" cy="369332"/>
          </a:xfrm>
          <a:prstGeom prst="rect">
            <a:avLst/>
          </a:prstGeom>
          <a:noFill/>
        </p:spPr>
        <p:txBody>
          <a:bodyPr wrap="none" rtlCol="0">
            <a:spAutoFit/>
          </a:bodyPr>
          <a:lstStyle/>
          <a:p>
            <a:r>
              <a:rPr lang="en-US" sz="1800" b="0" i="0" dirty="0" err="1">
                <a:solidFill>
                  <a:srgbClr val="000000"/>
                </a:solidFill>
                <a:effectLst/>
                <a:latin typeface="Verdana" panose="020B0604030504040204" pitchFamily="34" charset="0"/>
              </a:rPr>
              <a:t>Chávin</a:t>
            </a:r>
            <a:r>
              <a:rPr lang="en-US" sz="1800" b="0" i="0" dirty="0">
                <a:solidFill>
                  <a:srgbClr val="000000"/>
                </a:solidFill>
                <a:effectLst/>
                <a:latin typeface="Verdana" panose="020B0604030504040204" pitchFamily="34" charset="0"/>
              </a:rPr>
              <a:t> de </a:t>
            </a:r>
            <a:r>
              <a:rPr lang="en-US" sz="1800" b="0" i="0" dirty="0" err="1">
                <a:solidFill>
                  <a:srgbClr val="000000"/>
                </a:solidFill>
                <a:effectLst/>
                <a:latin typeface="Verdana" panose="020B0604030504040204" pitchFamily="34" charset="0"/>
              </a:rPr>
              <a:t>Huántar</a:t>
            </a:r>
            <a:r>
              <a:rPr lang="en-US" sz="1800" b="0" i="0" dirty="0">
                <a:solidFill>
                  <a:srgbClr val="000000"/>
                </a:solidFill>
                <a:effectLst/>
                <a:latin typeface="Verdana" panose="020B0604030504040204" pitchFamily="34" charset="0"/>
              </a:rPr>
              <a:t> today</a:t>
            </a:r>
            <a:endParaRPr lang="en-US" dirty="0"/>
          </a:p>
        </p:txBody>
      </p:sp>
    </p:spTree>
    <p:extLst>
      <p:ext uri="{BB962C8B-B14F-4D97-AF65-F5344CB8AC3E}">
        <p14:creationId xmlns:p14="http://schemas.microsoft.com/office/powerpoint/2010/main" val="1191490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47C7F961-4582-AC9D-8ECF-3B76B1AAD777}"/>
              </a:ext>
            </a:extLst>
          </p:cNvPr>
          <p:cNvCxnSpPr/>
          <p:nvPr/>
        </p:nvCxnSpPr>
        <p:spPr>
          <a:xfrm>
            <a:off x="1934678" y="741145"/>
            <a:ext cx="0" cy="53901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4FEF67D-DCB5-982C-78CA-EC285BDFB377}"/>
              </a:ext>
            </a:extLst>
          </p:cNvPr>
          <p:cNvCxnSpPr/>
          <p:nvPr/>
        </p:nvCxnSpPr>
        <p:spPr>
          <a:xfrm>
            <a:off x="1944303" y="6131292"/>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884DC60-7795-539E-9AA9-88D114A2DD67}"/>
              </a:ext>
            </a:extLst>
          </p:cNvPr>
          <p:cNvSpPr txBox="1"/>
          <p:nvPr/>
        </p:nvSpPr>
        <p:spPr>
          <a:xfrm>
            <a:off x="679569" y="1675853"/>
            <a:ext cx="570990" cy="369332"/>
          </a:xfrm>
          <a:prstGeom prst="rect">
            <a:avLst/>
          </a:prstGeom>
          <a:noFill/>
        </p:spPr>
        <p:txBody>
          <a:bodyPr wrap="none" rtlCol="0">
            <a:spAutoFit/>
          </a:bodyPr>
          <a:lstStyle/>
          <a:p>
            <a:r>
              <a:rPr lang="en-US" dirty="0"/>
              <a:t>Asia</a:t>
            </a:r>
          </a:p>
        </p:txBody>
      </p:sp>
      <p:sp>
        <p:nvSpPr>
          <p:cNvPr id="7" name="TextBox 6">
            <a:extLst>
              <a:ext uri="{FF2B5EF4-FFF2-40B4-BE49-F238E27FC236}">
                <a16:creationId xmlns:a16="http://schemas.microsoft.com/office/drawing/2014/main" id="{7B8B419A-F497-4717-B357-B57DFFAA3ACE}"/>
              </a:ext>
            </a:extLst>
          </p:cNvPr>
          <p:cNvSpPr txBox="1"/>
          <p:nvPr/>
        </p:nvSpPr>
        <p:spPr>
          <a:xfrm>
            <a:off x="537960" y="2992911"/>
            <a:ext cx="854208" cy="369332"/>
          </a:xfrm>
          <a:prstGeom prst="rect">
            <a:avLst/>
          </a:prstGeom>
          <a:noFill/>
        </p:spPr>
        <p:txBody>
          <a:bodyPr wrap="none" rtlCol="0">
            <a:spAutoFit/>
          </a:bodyPr>
          <a:lstStyle/>
          <a:p>
            <a:r>
              <a:rPr lang="en-US" dirty="0"/>
              <a:t>Europe</a:t>
            </a:r>
          </a:p>
        </p:txBody>
      </p:sp>
      <p:sp>
        <p:nvSpPr>
          <p:cNvPr id="8" name="TextBox 7">
            <a:extLst>
              <a:ext uri="{FF2B5EF4-FFF2-40B4-BE49-F238E27FC236}">
                <a16:creationId xmlns:a16="http://schemas.microsoft.com/office/drawing/2014/main" id="{69843594-CD1B-5C46-26AE-DB270B3FEAD3}"/>
              </a:ext>
            </a:extLst>
          </p:cNvPr>
          <p:cNvSpPr txBox="1"/>
          <p:nvPr/>
        </p:nvSpPr>
        <p:spPr>
          <a:xfrm>
            <a:off x="601183" y="4309969"/>
            <a:ext cx="727763" cy="369332"/>
          </a:xfrm>
          <a:prstGeom prst="rect">
            <a:avLst/>
          </a:prstGeom>
          <a:noFill/>
        </p:spPr>
        <p:txBody>
          <a:bodyPr wrap="none" rtlCol="0">
            <a:spAutoFit/>
          </a:bodyPr>
          <a:lstStyle/>
          <a:p>
            <a:r>
              <a:rPr lang="en-US" dirty="0"/>
              <a:t>Africa</a:t>
            </a:r>
          </a:p>
        </p:txBody>
      </p:sp>
      <p:sp>
        <p:nvSpPr>
          <p:cNvPr id="9" name="TextBox 8">
            <a:extLst>
              <a:ext uri="{FF2B5EF4-FFF2-40B4-BE49-F238E27FC236}">
                <a16:creationId xmlns:a16="http://schemas.microsoft.com/office/drawing/2014/main" id="{8B566F70-C874-9A55-E48A-AB5494B092D5}"/>
              </a:ext>
            </a:extLst>
          </p:cNvPr>
          <p:cNvSpPr txBox="1"/>
          <p:nvPr/>
        </p:nvSpPr>
        <p:spPr>
          <a:xfrm>
            <a:off x="441892" y="5335422"/>
            <a:ext cx="1046761" cy="369332"/>
          </a:xfrm>
          <a:prstGeom prst="rect">
            <a:avLst/>
          </a:prstGeom>
          <a:noFill/>
        </p:spPr>
        <p:txBody>
          <a:bodyPr wrap="none" rtlCol="0">
            <a:spAutoFit/>
          </a:bodyPr>
          <a:lstStyle/>
          <a:p>
            <a:r>
              <a:rPr lang="en-US" dirty="0"/>
              <a:t>Americas</a:t>
            </a:r>
          </a:p>
        </p:txBody>
      </p:sp>
      <p:cxnSp>
        <p:nvCxnSpPr>
          <p:cNvPr id="10" name="Straight Connector 9">
            <a:extLst>
              <a:ext uri="{FF2B5EF4-FFF2-40B4-BE49-F238E27FC236}">
                <a16:creationId xmlns:a16="http://schemas.microsoft.com/office/drawing/2014/main" id="{12B2883A-9E2E-79E1-FE0A-FEAA189040D2}"/>
              </a:ext>
            </a:extLst>
          </p:cNvPr>
          <p:cNvCxnSpPr/>
          <p:nvPr/>
        </p:nvCxnSpPr>
        <p:spPr>
          <a:xfrm>
            <a:off x="1944303" y="5070909"/>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597401C-75F5-3A74-2D94-A9DE44ABAB46}"/>
              </a:ext>
            </a:extLst>
          </p:cNvPr>
          <p:cNvCxnSpPr/>
          <p:nvPr/>
        </p:nvCxnSpPr>
        <p:spPr>
          <a:xfrm>
            <a:off x="1944303" y="383727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0C2F367-32E9-0F12-7A01-EE7046077099}"/>
              </a:ext>
            </a:extLst>
          </p:cNvPr>
          <p:cNvCxnSpPr/>
          <p:nvPr/>
        </p:nvCxnSpPr>
        <p:spPr>
          <a:xfrm>
            <a:off x="1934678" y="2391877"/>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A164E68-DEDB-B960-5797-3DC6A7D710A3}"/>
              </a:ext>
            </a:extLst>
          </p:cNvPr>
          <p:cNvCxnSpPr/>
          <p:nvPr/>
        </p:nvCxnSpPr>
        <p:spPr>
          <a:xfrm>
            <a:off x="6659078" y="741145"/>
            <a:ext cx="0" cy="53901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B34D70E-55AD-706B-B0C2-81AE4704E8A9}"/>
              </a:ext>
            </a:extLst>
          </p:cNvPr>
          <p:cNvCxnSpPr/>
          <p:nvPr/>
        </p:nvCxnSpPr>
        <p:spPr>
          <a:xfrm>
            <a:off x="11088303" y="733926"/>
            <a:ext cx="0" cy="53901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9B6DF82-1E59-A66E-0D0B-08974B6BC1E2}"/>
              </a:ext>
            </a:extLst>
          </p:cNvPr>
          <p:cNvSpPr txBox="1"/>
          <p:nvPr/>
        </p:nvSpPr>
        <p:spPr>
          <a:xfrm>
            <a:off x="1525758" y="6194113"/>
            <a:ext cx="837089" cy="369332"/>
          </a:xfrm>
          <a:prstGeom prst="rect">
            <a:avLst/>
          </a:prstGeom>
          <a:noFill/>
        </p:spPr>
        <p:txBody>
          <a:bodyPr wrap="none" rtlCol="0">
            <a:spAutoFit/>
          </a:bodyPr>
          <a:lstStyle/>
          <a:p>
            <a:r>
              <a:rPr lang="en-US" dirty="0"/>
              <a:t>900 BC</a:t>
            </a:r>
          </a:p>
        </p:txBody>
      </p:sp>
      <p:sp>
        <p:nvSpPr>
          <p:cNvPr id="16" name="TextBox 15">
            <a:extLst>
              <a:ext uri="{FF2B5EF4-FFF2-40B4-BE49-F238E27FC236}">
                <a16:creationId xmlns:a16="http://schemas.microsoft.com/office/drawing/2014/main" id="{7D7DFB99-9719-D2D4-9EFB-96626F9549C5}"/>
              </a:ext>
            </a:extLst>
          </p:cNvPr>
          <p:cNvSpPr txBox="1"/>
          <p:nvPr/>
        </p:nvSpPr>
        <p:spPr>
          <a:xfrm>
            <a:off x="6240533" y="6194113"/>
            <a:ext cx="837089" cy="369332"/>
          </a:xfrm>
          <a:prstGeom prst="rect">
            <a:avLst/>
          </a:prstGeom>
          <a:noFill/>
        </p:spPr>
        <p:txBody>
          <a:bodyPr wrap="none" rtlCol="0">
            <a:spAutoFit/>
          </a:bodyPr>
          <a:lstStyle/>
          <a:p>
            <a:r>
              <a:rPr lang="en-US" dirty="0"/>
              <a:t>800 BC</a:t>
            </a:r>
          </a:p>
        </p:txBody>
      </p:sp>
      <p:sp>
        <p:nvSpPr>
          <p:cNvPr id="17" name="TextBox 16">
            <a:extLst>
              <a:ext uri="{FF2B5EF4-FFF2-40B4-BE49-F238E27FC236}">
                <a16:creationId xmlns:a16="http://schemas.microsoft.com/office/drawing/2014/main" id="{CCEB400E-65E7-2CC4-A96F-9A9FD198C3F5}"/>
              </a:ext>
            </a:extLst>
          </p:cNvPr>
          <p:cNvSpPr txBox="1"/>
          <p:nvPr/>
        </p:nvSpPr>
        <p:spPr>
          <a:xfrm>
            <a:off x="10660133" y="6194113"/>
            <a:ext cx="837089" cy="369332"/>
          </a:xfrm>
          <a:prstGeom prst="rect">
            <a:avLst/>
          </a:prstGeom>
          <a:noFill/>
        </p:spPr>
        <p:txBody>
          <a:bodyPr wrap="none" rtlCol="0">
            <a:spAutoFit/>
          </a:bodyPr>
          <a:lstStyle/>
          <a:p>
            <a:r>
              <a:rPr lang="en-US" dirty="0"/>
              <a:t>700 BC</a:t>
            </a:r>
          </a:p>
        </p:txBody>
      </p:sp>
      <p:sp>
        <p:nvSpPr>
          <p:cNvPr id="26" name="Isosceles Triangle 25">
            <a:extLst>
              <a:ext uri="{FF2B5EF4-FFF2-40B4-BE49-F238E27FC236}">
                <a16:creationId xmlns:a16="http://schemas.microsoft.com/office/drawing/2014/main" id="{08575F26-D2AC-DB98-2A89-80BEDCD7204F}"/>
              </a:ext>
            </a:extLst>
          </p:cNvPr>
          <p:cNvSpPr/>
          <p:nvPr/>
        </p:nvSpPr>
        <p:spPr>
          <a:xfrm>
            <a:off x="1876926" y="5872352"/>
            <a:ext cx="134753" cy="1256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380367AF-058F-091F-2972-8AD14FE2F886}"/>
              </a:ext>
            </a:extLst>
          </p:cNvPr>
          <p:cNvSpPr txBox="1"/>
          <p:nvPr/>
        </p:nvSpPr>
        <p:spPr>
          <a:xfrm>
            <a:off x="1953930" y="5796244"/>
            <a:ext cx="4082849" cy="307777"/>
          </a:xfrm>
          <a:prstGeom prst="rect">
            <a:avLst/>
          </a:prstGeom>
          <a:noFill/>
        </p:spPr>
        <p:txBody>
          <a:bodyPr wrap="none" rtlCol="0">
            <a:spAutoFit/>
          </a:bodyPr>
          <a:lstStyle>
            <a:defPPr>
              <a:defRPr lang="en-US"/>
            </a:defPPr>
            <a:lvl1pPr>
              <a:defRPr sz="1400"/>
            </a:lvl1pPr>
          </a:lstStyle>
          <a:p>
            <a:r>
              <a:rPr lang="en-US" dirty="0" err="1"/>
              <a:t>Chávin</a:t>
            </a:r>
            <a:r>
              <a:rPr lang="en-US" dirty="0"/>
              <a:t> de </a:t>
            </a:r>
            <a:r>
              <a:rPr lang="en-US" dirty="0" err="1"/>
              <a:t>Huántar</a:t>
            </a:r>
            <a:r>
              <a:rPr lang="en-US" dirty="0"/>
              <a:t> – first civilization in South America</a:t>
            </a:r>
          </a:p>
        </p:txBody>
      </p:sp>
      <p:sp>
        <p:nvSpPr>
          <p:cNvPr id="30" name="Isosceles Triangle 29">
            <a:extLst>
              <a:ext uri="{FF2B5EF4-FFF2-40B4-BE49-F238E27FC236}">
                <a16:creationId xmlns:a16="http://schemas.microsoft.com/office/drawing/2014/main" id="{95109408-68E4-FD59-E9EA-B5A2EF83ADB5}"/>
              </a:ext>
            </a:extLst>
          </p:cNvPr>
          <p:cNvSpPr/>
          <p:nvPr/>
        </p:nvSpPr>
        <p:spPr>
          <a:xfrm>
            <a:off x="1886553" y="5395481"/>
            <a:ext cx="134753" cy="1256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F1EDC190-3C3F-2FC0-8387-5A97AA85CCC3}"/>
              </a:ext>
            </a:extLst>
          </p:cNvPr>
          <p:cNvSpPr txBox="1"/>
          <p:nvPr/>
        </p:nvSpPr>
        <p:spPr>
          <a:xfrm>
            <a:off x="1963557" y="5319373"/>
            <a:ext cx="2558329" cy="307777"/>
          </a:xfrm>
          <a:prstGeom prst="rect">
            <a:avLst/>
          </a:prstGeom>
          <a:noFill/>
        </p:spPr>
        <p:txBody>
          <a:bodyPr wrap="none" rtlCol="0">
            <a:spAutoFit/>
          </a:bodyPr>
          <a:lstStyle>
            <a:defPPr>
              <a:defRPr lang="en-US"/>
            </a:defPPr>
            <a:lvl1pPr>
              <a:defRPr sz="1400"/>
            </a:lvl1pPr>
          </a:lstStyle>
          <a:p>
            <a:r>
              <a:rPr lang="en-US" dirty="0"/>
              <a:t>La </a:t>
            </a:r>
            <a:r>
              <a:rPr lang="en-US" dirty="0" err="1"/>
              <a:t>Venta</a:t>
            </a:r>
            <a:r>
              <a:rPr lang="en-US" dirty="0"/>
              <a:t> becomes Olmec Capital</a:t>
            </a:r>
          </a:p>
        </p:txBody>
      </p:sp>
      <p:sp>
        <p:nvSpPr>
          <p:cNvPr id="33" name="Isosceles Triangle 32">
            <a:extLst>
              <a:ext uri="{FF2B5EF4-FFF2-40B4-BE49-F238E27FC236}">
                <a16:creationId xmlns:a16="http://schemas.microsoft.com/office/drawing/2014/main" id="{2D547CCC-DF0E-9632-4563-49E6D2E56292}"/>
              </a:ext>
            </a:extLst>
          </p:cNvPr>
          <p:cNvSpPr/>
          <p:nvPr/>
        </p:nvSpPr>
        <p:spPr>
          <a:xfrm>
            <a:off x="3434510" y="1127832"/>
            <a:ext cx="134753" cy="1256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61731871-7C3C-DCEB-E9D9-CABFA4A2766E}"/>
              </a:ext>
            </a:extLst>
          </p:cNvPr>
          <p:cNvSpPr txBox="1"/>
          <p:nvPr/>
        </p:nvSpPr>
        <p:spPr>
          <a:xfrm>
            <a:off x="3511514" y="1051724"/>
            <a:ext cx="1342932" cy="307777"/>
          </a:xfrm>
          <a:prstGeom prst="rect">
            <a:avLst/>
          </a:prstGeom>
          <a:noFill/>
        </p:spPr>
        <p:txBody>
          <a:bodyPr wrap="none" rtlCol="0">
            <a:spAutoFit/>
          </a:bodyPr>
          <a:lstStyle/>
          <a:p>
            <a:r>
              <a:rPr lang="en-US" sz="1400" dirty="0"/>
              <a:t>Party at Nimrud</a:t>
            </a:r>
          </a:p>
        </p:txBody>
      </p:sp>
      <p:sp>
        <p:nvSpPr>
          <p:cNvPr id="47" name="Rectangle 46">
            <a:extLst>
              <a:ext uri="{FF2B5EF4-FFF2-40B4-BE49-F238E27FC236}">
                <a16:creationId xmlns:a16="http://schemas.microsoft.com/office/drawing/2014/main" id="{90148821-ED66-2A58-4224-01FC19EDAAC9}"/>
              </a:ext>
            </a:extLst>
          </p:cNvPr>
          <p:cNvSpPr/>
          <p:nvPr/>
        </p:nvSpPr>
        <p:spPr>
          <a:xfrm>
            <a:off x="1876926" y="625642"/>
            <a:ext cx="9485541" cy="234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~1500 BC   Hindu </a:t>
            </a:r>
            <a:r>
              <a:rPr lang="en-US" sz="1400" dirty="0"/>
              <a:t>Vedas</a:t>
            </a:r>
            <a:r>
              <a:rPr lang="en-US" dirty="0"/>
              <a:t> and Upanishads written down continues thru ~500 BC</a:t>
            </a:r>
          </a:p>
        </p:txBody>
      </p:sp>
    </p:spTree>
    <p:extLst>
      <p:ext uri="{BB962C8B-B14F-4D97-AF65-F5344CB8AC3E}">
        <p14:creationId xmlns:p14="http://schemas.microsoft.com/office/powerpoint/2010/main" val="1717416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fill="hold"/>
                                        <p:tgtEl>
                                          <p:spTgt spid="34"/>
                                        </p:tgtEl>
                                        <p:attrNameLst>
                                          <p:attrName>ppt_x</p:attrName>
                                        </p:attrNameLst>
                                      </p:cBhvr>
                                      <p:tavLst>
                                        <p:tav tm="0">
                                          <p:val>
                                            <p:strVal val="#ppt_x"/>
                                          </p:val>
                                        </p:tav>
                                        <p:tav tm="100000">
                                          <p:val>
                                            <p:strVal val="#ppt_x"/>
                                          </p:val>
                                        </p:tav>
                                      </p:tavLst>
                                    </p:anim>
                                    <p:anim calcmode="lin" valueType="num">
                                      <p:cBhvr additive="base">
                                        <p:cTn id="1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9408A4-3776-43C3-1AEA-8F026FE79421}"/>
              </a:ext>
            </a:extLst>
          </p:cNvPr>
          <p:cNvSpPr txBox="1"/>
          <p:nvPr/>
        </p:nvSpPr>
        <p:spPr>
          <a:xfrm>
            <a:off x="1741121" y="164424"/>
            <a:ext cx="8709757" cy="830997"/>
          </a:xfrm>
          <a:prstGeom prst="rect">
            <a:avLst/>
          </a:prstGeom>
          <a:noFill/>
        </p:spPr>
        <p:txBody>
          <a:bodyPr wrap="none" rtlCol="0">
            <a:spAutoFit/>
          </a:bodyPr>
          <a:lstStyle/>
          <a:p>
            <a:r>
              <a:rPr lang="en-US" sz="2400" dirty="0" err="1">
                <a:solidFill>
                  <a:srgbClr val="000000"/>
                </a:solidFill>
                <a:latin typeface="Verdana" panose="020B0604030504040204" pitchFamily="34" charset="0"/>
              </a:rPr>
              <a:t>Ashurnarsipal</a:t>
            </a:r>
            <a:r>
              <a:rPr lang="en-US" sz="2400" dirty="0">
                <a:solidFill>
                  <a:srgbClr val="000000"/>
                </a:solidFill>
                <a:latin typeface="Verdana" panose="020B0604030504040204" pitchFamily="34" charset="0"/>
              </a:rPr>
              <a:t> II throws “biggest party ever” at Nimrud</a:t>
            </a:r>
          </a:p>
          <a:p>
            <a:pPr algn="ctr"/>
            <a:r>
              <a:rPr lang="en-US" sz="2400" dirty="0">
                <a:solidFill>
                  <a:srgbClr val="000000"/>
                </a:solidFill>
                <a:latin typeface="Verdana" panose="020B0604030504040204" pitchFamily="34" charset="0"/>
              </a:rPr>
              <a:t>~70,000 guests</a:t>
            </a:r>
            <a:endParaRPr lang="en-US" sz="2400" dirty="0"/>
          </a:p>
        </p:txBody>
      </p:sp>
      <p:pic>
        <p:nvPicPr>
          <p:cNvPr id="5" name="Picture 4">
            <a:extLst>
              <a:ext uri="{FF2B5EF4-FFF2-40B4-BE49-F238E27FC236}">
                <a16:creationId xmlns:a16="http://schemas.microsoft.com/office/drawing/2014/main" id="{AE2DED3C-FE08-7515-22E4-359BCA6778A8}"/>
              </a:ext>
            </a:extLst>
          </p:cNvPr>
          <p:cNvPicPr>
            <a:picLocks noChangeAspect="1"/>
          </p:cNvPicPr>
          <p:nvPr/>
        </p:nvPicPr>
        <p:blipFill>
          <a:blip r:embed="rId2"/>
          <a:stretch>
            <a:fillRect/>
          </a:stretch>
        </p:blipFill>
        <p:spPr>
          <a:xfrm>
            <a:off x="170462" y="2348564"/>
            <a:ext cx="5735350" cy="3537284"/>
          </a:xfrm>
          <a:prstGeom prst="rect">
            <a:avLst/>
          </a:prstGeom>
        </p:spPr>
      </p:pic>
      <p:sp>
        <p:nvSpPr>
          <p:cNvPr id="6" name="TextBox 5">
            <a:extLst>
              <a:ext uri="{FF2B5EF4-FFF2-40B4-BE49-F238E27FC236}">
                <a16:creationId xmlns:a16="http://schemas.microsoft.com/office/drawing/2014/main" id="{32AD3DE8-FAD6-4BAB-02CC-826E372F50D0}"/>
              </a:ext>
            </a:extLst>
          </p:cNvPr>
          <p:cNvSpPr txBox="1"/>
          <p:nvPr/>
        </p:nvSpPr>
        <p:spPr>
          <a:xfrm>
            <a:off x="2050181" y="5885848"/>
            <a:ext cx="1558568" cy="400110"/>
          </a:xfrm>
          <a:prstGeom prst="rect">
            <a:avLst/>
          </a:prstGeom>
          <a:noFill/>
        </p:spPr>
        <p:txBody>
          <a:bodyPr wrap="none" rtlCol="0">
            <a:spAutoFit/>
          </a:bodyPr>
          <a:lstStyle/>
          <a:p>
            <a:r>
              <a:rPr lang="en-US" sz="2000" dirty="0"/>
              <a:t>“Tree of Life”</a:t>
            </a:r>
          </a:p>
        </p:txBody>
      </p:sp>
      <p:pic>
        <p:nvPicPr>
          <p:cNvPr id="8" name="Picture 7">
            <a:extLst>
              <a:ext uri="{FF2B5EF4-FFF2-40B4-BE49-F238E27FC236}">
                <a16:creationId xmlns:a16="http://schemas.microsoft.com/office/drawing/2014/main" id="{CEE94DCC-12E0-238B-9B15-D45E7FB6B7AD}"/>
              </a:ext>
            </a:extLst>
          </p:cNvPr>
          <p:cNvPicPr>
            <a:picLocks noChangeAspect="1"/>
          </p:cNvPicPr>
          <p:nvPr/>
        </p:nvPicPr>
        <p:blipFill>
          <a:blip r:embed="rId3"/>
          <a:stretch>
            <a:fillRect/>
          </a:stretch>
        </p:blipFill>
        <p:spPr>
          <a:xfrm>
            <a:off x="7391012" y="1135283"/>
            <a:ext cx="4282826" cy="2426562"/>
          </a:xfrm>
          <a:prstGeom prst="rect">
            <a:avLst/>
          </a:prstGeom>
        </p:spPr>
      </p:pic>
      <p:pic>
        <p:nvPicPr>
          <p:cNvPr id="10" name="Picture 9">
            <a:extLst>
              <a:ext uri="{FF2B5EF4-FFF2-40B4-BE49-F238E27FC236}">
                <a16:creationId xmlns:a16="http://schemas.microsoft.com/office/drawing/2014/main" id="{5040D5D7-17C6-67A9-DFE6-9706974F718A}"/>
              </a:ext>
            </a:extLst>
          </p:cNvPr>
          <p:cNvPicPr>
            <a:picLocks noChangeAspect="1"/>
          </p:cNvPicPr>
          <p:nvPr/>
        </p:nvPicPr>
        <p:blipFill>
          <a:blip r:embed="rId4"/>
          <a:stretch>
            <a:fillRect/>
          </a:stretch>
        </p:blipFill>
        <p:spPr>
          <a:xfrm>
            <a:off x="7218108" y="4206240"/>
            <a:ext cx="4628635" cy="2651760"/>
          </a:xfrm>
          <a:prstGeom prst="rect">
            <a:avLst/>
          </a:prstGeom>
        </p:spPr>
      </p:pic>
      <p:sp>
        <p:nvSpPr>
          <p:cNvPr id="11" name="TextBox 10">
            <a:extLst>
              <a:ext uri="{FF2B5EF4-FFF2-40B4-BE49-F238E27FC236}">
                <a16:creationId xmlns:a16="http://schemas.microsoft.com/office/drawing/2014/main" id="{3D0F1181-5058-D520-C49B-E2BAF4E15620}"/>
              </a:ext>
            </a:extLst>
          </p:cNvPr>
          <p:cNvSpPr txBox="1"/>
          <p:nvPr/>
        </p:nvSpPr>
        <p:spPr>
          <a:xfrm>
            <a:off x="8148841" y="3717096"/>
            <a:ext cx="2767168" cy="400110"/>
          </a:xfrm>
          <a:prstGeom prst="rect">
            <a:avLst/>
          </a:prstGeom>
          <a:noFill/>
        </p:spPr>
        <p:txBody>
          <a:bodyPr wrap="none" rtlCol="0">
            <a:spAutoFit/>
          </a:bodyPr>
          <a:lstStyle/>
          <a:p>
            <a:r>
              <a:rPr lang="en-US" sz="2000" dirty="0"/>
              <a:t>Destroyed by Isis in 2015</a:t>
            </a:r>
          </a:p>
        </p:txBody>
      </p:sp>
    </p:spTree>
    <p:extLst>
      <p:ext uri="{BB962C8B-B14F-4D97-AF65-F5344CB8AC3E}">
        <p14:creationId xmlns:p14="http://schemas.microsoft.com/office/powerpoint/2010/main" val="2804104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47C7F961-4582-AC9D-8ECF-3B76B1AAD777}"/>
              </a:ext>
            </a:extLst>
          </p:cNvPr>
          <p:cNvCxnSpPr/>
          <p:nvPr/>
        </p:nvCxnSpPr>
        <p:spPr>
          <a:xfrm>
            <a:off x="1934678" y="741145"/>
            <a:ext cx="0" cy="53901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4FEF67D-DCB5-982C-78CA-EC285BDFB377}"/>
              </a:ext>
            </a:extLst>
          </p:cNvPr>
          <p:cNvCxnSpPr/>
          <p:nvPr/>
        </p:nvCxnSpPr>
        <p:spPr>
          <a:xfrm>
            <a:off x="1944303" y="6131292"/>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884DC60-7795-539E-9AA9-88D114A2DD67}"/>
              </a:ext>
            </a:extLst>
          </p:cNvPr>
          <p:cNvSpPr txBox="1"/>
          <p:nvPr/>
        </p:nvSpPr>
        <p:spPr>
          <a:xfrm>
            <a:off x="679569" y="1675853"/>
            <a:ext cx="570990" cy="369332"/>
          </a:xfrm>
          <a:prstGeom prst="rect">
            <a:avLst/>
          </a:prstGeom>
          <a:noFill/>
        </p:spPr>
        <p:txBody>
          <a:bodyPr wrap="none" rtlCol="0">
            <a:spAutoFit/>
          </a:bodyPr>
          <a:lstStyle/>
          <a:p>
            <a:r>
              <a:rPr lang="en-US" dirty="0"/>
              <a:t>Asia</a:t>
            </a:r>
          </a:p>
        </p:txBody>
      </p:sp>
      <p:sp>
        <p:nvSpPr>
          <p:cNvPr id="7" name="TextBox 6">
            <a:extLst>
              <a:ext uri="{FF2B5EF4-FFF2-40B4-BE49-F238E27FC236}">
                <a16:creationId xmlns:a16="http://schemas.microsoft.com/office/drawing/2014/main" id="{7B8B419A-F497-4717-B357-B57DFFAA3ACE}"/>
              </a:ext>
            </a:extLst>
          </p:cNvPr>
          <p:cNvSpPr txBox="1"/>
          <p:nvPr/>
        </p:nvSpPr>
        <p:spPr>
          <a:xfrm>
            <a:off x="537960" y="2992911"/>
            <a:ext cx="854208" cy="369332"/>
          </a:xfrm>
          <a:prstGeom prst="rect">
            <a:avLst/>
          </a:prstGeom>
          <a:noFill/>
        </p:spPr>
        <p:txBody>
          <a:bodyPr wrap="none" rtlCol="0">
            <a:spAutoFit/>
          </a:bodyPr>
          <a:lstStyle/>
          <a:p>
            <a:r>
              <a:rPr lang="en-US" dirty="0"/>
              <a:t>Europe</a:t>
            </a:r>
          </a:p>
        </p:txBody>
      </p:sp>
      <p:sp>
        <p:nvSpPr>
          <p:cNvPr id="8" name="TextBox 7">
            <a:extLst>
              <a:ext uri="{FF2B5EF4-FFF2-40B4-BE49-F238E27FC236}">
                <a16:creationId xmlns:a16="http://schemas.microsoft.com/office/drawing/2014/main" id="{69843594-CD1B-5C46-26AE-DB270B3FEAD3}"/>
              </a:ext>
            </a:extLst>
          </p:cNvPr>
          <p:cNvSpPr txBox="1"/>
          <p:nvPr/>
        </p:nvSpPr>
        <p:spPr>
          <a:xfrm>
            <a:off x="601183" y="4309969"/>
            <a:ext cx="727763" cy="369332"/>
          </a:xfrm>
          <a:prstGeom prst="rect">
            <a:avLst/>
          </a:prstGeom>
          <a:noFill/>
        </p:spPr>
        <p:txBody>
          <a:bodyPr wrap="none" rtlCol="0">
            <a:spAutoFit/>
          </a:bodyPr>
          <a:lstStyle/>
          <a:p>
            <a:r>
              <a:rPr lang="en-US" dirty="0"/>
              <a:t>Africa</a:t>
            </a:r>
          </a:p>
        </p:txBody>
      </p:sp>
      <p:sp>
        <p:nvSpPr>
          <p:cNvPr id="9" name="TextBox 8">
            <a:extLst>
              <a:ext uri="{FF2B5EF4-FFF2-40B4-BE49-F238E27FC236}">
                <a16:creationId xmlns:a16="http://schemas.microsoft.com/office/drawing/2014/main" id="{8B566F70-C874-9A55-E48A-AB5494B092D5}"/>
              </a:ext>
            </a:extLst>
          </p:cNvPr>
          <p:cNvSpPr txBox="1"/>
          <p:nvPr/>
        </p:nvSpPr>
        <p:spPr>
          <a:xfrm>
            <a:off x="441892" y="5335422"/>
            <a:ext cx="1046761" cy="369332"/>
          </a:xfrm>
          <a:prstGeom prst="rect">
            <a:avLst/>
          </a:prstGeom>
          <a:noFill/>
        </p:spPr>
        <p:txBody>
          <a:bodyPr wrap="none" rtlCol="0">
            <a:spAutoFit/>
          </a:bodyPr>
          <a:lstStyle/>
          <a:p>
            <a:r>
              <a:rPr lang="en-US" dirty="0"/>
              <a:t>Americas</a:t>
            </a:r>
          </a:p>
        </p:txBody>
      </p:sp>
      <p:cxnSp>
        <p:nvCxnSpPr>
          <p:cNvPr id="10" name="Straight Connector 9">
            <a:extLst>
              <a:ext uri="{FF2B5EF4-FFF2-40B4-BE49-F238E27FC236}">
                <a16:creationId xmlns:a16="http://schemas.microsoft.com/office/drawing/2014/main" id="{12B2883A-9E2E-79E1-FE0A-FEAA189040D2}"/>
              </a:ext>
            </a:extLst>
          </p:cNvPr>
          <p:cNvCxnSpPr/>
          <p:nvPr/>
        </p:nvCxnSpPr>
        <p:spPr>
          <a:xfrm>
            <a:off x="1944303" y="5070909"/>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597401C-75F5-3A74-2D94-A9DE44ABAB46}"/>
              </a:ext>
            </a:extLst>
          </p:cNvPr>
          <p:cNvCxnSpPr/>
          <p:nvPr/>
        </p:nvCxnSpPr>
        <p:spPr>
          <a:xfrm>
            <a:off x="1944303" y="383727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0C2F367-32E9-0F12-7A01-EE7046077099}"/>
              </a:ext>
            </a:extLst>
          </p:cNvPr>
          <p:cNvCxnSpPr/>
          <p:nvPr/>
        </p:nvCxnSpPr>
        <p:spPr>
          <a:xfrm>
            <a:off x="1934678" y="2391877"/>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A164E68-DEDB-B960-5797-3DC6A7D710A3}"/>
              </a:ext>
            </a:extLst>
          </p:cNvPr>
          <p:cNvCxnSpPr/>
          <p:nvPr/>
        </p:nvCxnSpPr>
        <p:spPr>
          <a:xfrm>
            <a:off x="6659078" y="741145"/>
            <a:ext cx="0" cy="53901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B34D70E-55AD-706B-B0C2-81AE4704E8A9}"/>
              </a:ext>
            </a:extLst>
          </p:cNvPr>
          <p:cNvCxnSpPr/>
          <p:nvPr/>
        </p:nvCxnSpPr>
        <p:spPr>
          <a:xfrm>
            <a:off x="11088303" y="733926"/>
            <a:ext cx="0" cy="53901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9B6DF82-1E59-A66E-0D0B-08974B6BC1E2}"/>
              </a:ext>
            </a:extLst>
          </p:cNvPr>
          <p:cNvSpPr txBox="1"/>
          <p:nvPr/>
        </p:nvSpPr>
        <p:spPr>
          <a:xfrm>
            <a:off x="1525758" y="6194113"/>
            <a:ext cx="837089" cy="369332"/>
          </a:xfrm>
          <a:prstGeom prst="rect">
            <a:avLst/>
          </a:prstGeom>
          <a:noFill/>
        </p:spPr>
        <p:txBody>
          <a:bodyPr wrap="none" rtlCol="0">
            <a:spAutoFit/>
          </a:bodyPr>
          <a:lstStyle/>
          <a:p>
            <a:r>
              <a:rPr lang="en-US" dirty="0"/>
              <a:t>900 BC</a:t>
            </a:r>
          </a:p>
        </p:txBody>
      </p:sp>
      <p:sp>
        <p:nvSpPr>
          <p:cNvPr id="16" name="TextBox 15">
            <a:extLst>
              <a:ext uri="{FF2B5EF4-FFF2-40B4-BE49-F238E27FC236}">
                <a16:creationId xmlns:a16="http://schemas.microsoft.com/office/drawing/2014/main" id="{7D7DFB99-9719-D2D4-9EFB-96626F9549C5}"/>
              </a:ext>
            </a:extLst>
          </p:cNvPr>
          <p:cNvSpPr txBox="1"/>
          <p:nvPr/>
        </p:nvSpPr>
        <p:spPr>
          <a:xfrm>
            <a:off x="6240533" y="6194113"/>
            <a:ext cx="837089" cy="369332"/>
          </a:xfrm>
          <a:prstGeom prst="rect">
            <a:avLst/>
          </a:prstGeom>
          <a:noFill/>
        </p:spPr>
        <p:txBody>
          <a:bodyPr wrap="none" rtlCol="0">
            <a:spAutoFit/>
          </a:bodyPr>
          <a:lstStyle/>
          <a:p>
            <a:r>
              <a:rPr lang="en-US" dirty="0"/>
              <a:t>800 BC</a:t>
            </a:r>
          </a:p>
        </p:txBody>
      </p:sp>
      <p:sp>
        <p:nvSpPr>
          <p:cNvPr id="17" name="TextBox 16">
            <a:extLst>
              <a:ext uri="{FF2B5EF4-FFF2-40B4-BE49-F238E27FC236}">
                <a16:creationId xmlns:a16="http://schemas.microsoft.com/office/drawing/2014/main" id="{CCEB400E-65E7-2CC4-A96F-9A9FD198C3F5}"/>
              </a:ext>
            </a:extLst>
          </p:cNvPr>
          <p:cNvSpPr txBox="1"/>
          <p:nvPr/>
        </p:nvSpPr>
        <p:spPr>
          <a:xfrm>
            <a:off x="10660133" y="6194113"/>
            <a:ext cx="837089" cy="369332"/>
          </a:xfrm>
          <a:prstGeom prst="rect">
            <a:avLst/>
          </a:prstGeom>
          <a:noFill/>
        </p:spPr>
        <p:txBody>
          <a:bodyPr wrap="none" rtlCol="0">
            <a:spAutoFit/>
          </a:bodyPr>
          <a:lstStyle/>
          <a:p>
            <a:r>
              <a:rPr lang="en-US" dirty="0"/>
              <a:t>700 BC</a:t>
            </a:r>
          </a:p>
        </p:txBody>
      </p:sp>
      <p:sp>
        <p:nvSpPr>
          <p:cNvPr id="18" name="Isosceles Triangle 17">
            <a:extLst>
              <a:ext uri="{FF2B5EF4-FFF2-40B4-BE49-F238E27FC236}">
                <a16:creationId xmlns:a16="http://schemas.microsoft.com/office/drawing/2014/main" id="{96146C57-641D-7E93-87F0-101C8E6F7CB6}"/>
              </a:ext>
            </a:extLst>
          </p:cNvPr>
          <p:cNvSpPr/>
          <p:nvPr/>
        </p:nvSpPr>
        <p:spPr>
          <a:xfrm>
            <a:off x="8660811" y="3085226"/>
            <a:ext cx="134753" cy="1256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7E4579B-ED70-69F0-35F3-8BC56024E152}"/>
              </a:ext>
            </a:extLst>
          </p:cNvPr>
          <p:cNvSpPr txBox="1"/>
          <p:nvPr/>
        </p:nvSpPr>
        <p:spPr>
          <a:xfrm>
            <a:off x="8737815" y="3009118"/>
            <a:ext cx="1330942" cy="307777"/>
          </a:xfrm>
          <a:prstGeom prst="rect">
            <a:avLst/>
          </a:prstGeom>
          <a:noFill/>
        </p:spPr>
        <p:txBody>
          <a:bodyPr wrap="none" rtlCol="0">
            <a:spAutoFit/>
          </a:bodyPr>
          <a:lstStyle/>
          <a:p>
            <a:r>
              <a:rPr lang="en-US" sz="1400" dirty="0"/>
              <a:t>Iliad composed</a:t>
            </a:r>
          </a:p>
        </p:txBody>
      </p:sp>
      <p:sp>
        <p:nvSpPr>
          <p:cNvPr id="20" name="Isosceles Triangle 19">
            <a:extLst>
              <a:ext uri="{FF2B5EF4-FFF2-40B4-BE49-F238E27FC236}">
                <a16:creationId xmlns:a16="http://schemas.microsoft.com/office/drawing/2014/main" id="{25493269-61B2-F5E5-4D74-832AFBED8D1B}"/>
              </a:ext>
            </a:extLst>
          </p:cNvPr>
          <p:cNvSpPr/>
          <p:nvPr/>
        </p:nvSpPr>
        <p:spPr>
          <a:xfrm>
            <a:off x="7334175" y="2743187"/>
            <a:ext cx="134753" cy="1256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33E5ECB-51B7-F298-DA22-AF83EE02D4C3}"/>
              </a:ext>
            </a:extLst>
          </p:cNvPr>
          <p:cNvSpPr txBox="1"/>
          <p:nvPr/>
        </p:nvSpPr>
        <p:spPr>
          <a:xfrm>
            <a:off x="7401551" y="2671034"/>
            <a:ext cx="1068178" cy="307777"/>
          </a:xfrm>
          <a:prstGeom prst="rect">
            <a:avLst/>
          </a:prstGeom>
          <a:noFill/>
        </p:spPr>
        <p:txBody>
          <a:bodyPr wrap="none" rtlCol="0">
            <a:spAutoFit/>
          </a:bodyPr>
          <a:lstStyle/>
          <a:p>
            <a:r>
              <a:rPr lang="en-US" sz="1400" dirty="0"/>
              <a:t>1</a:t>
            </a:r>
            <a:r>
              <a:rPr lang="en-US" sz="1400" baseline="30000" dirty="0"/>
              <a:t>st</a:t>
            </a:r>
            <a:r>
              <a:rPr lang="en-US" sz="1400" dirty="0"/>
              <a:t> Olympics</a:t>
            </a:r>
          </a:p>
        </p:txBody>
      </p:sp>
      <p:sp>
        <p:nvSpPr>
          <p:cNvPr id="22" name="Isosceles Triangle 21">
            <a:extLst>
              <a:ext uri="{FF2B5EF4-FFF2-40B4-BE49-F238E27FC236}">
                <a16:creationId xmlns:a16="http://schemas.microsoft.com/office/drawing/2014/main" id="{81BEDF5B-093D-4363-21B4-F877A5F68235}"/>
              </a:ext>
            </a:extLst>
          </p:cNvPr>
          <p:cNvSpPr/>
          <p:nvPr/>
        </p:nvSpPr>
        <p:spPr>
          <a:xfrm>
            <a:off x="8592429" y="3370524"/>
            <a:ext cx="134753" cy="1256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1861B7F-4F45-0088-990D-7FDB252AB358}"/>
              </a:ext>
            </a:extLst>
          </p:cNvPr>
          <p:cNvSpPr txBox="1"/>
          <p:nvPr/>
        </p:nvSpPr>
        <p:spPr>
          <a:xfrm>
            <a:off x="8659805" y="3298371"/>
            <a:ext cx="1287853" cy="307777"/>
          </a:xfrm>
          <a:prstGeom prst="rect">
            <a:avLst/>
          </a:prstGeom>
          <a:noFill/>
        </p:spPr>
        <p:txBody>
          <a:bodyPr wrap="none" rtlCol="0">
            <a:spAutoFit/>
          </a:bodyPr>
          <a:lstStyle/>
          <a:p>
            <a:r>
              <a:rPr lang="en-US" sz="1400" dirty="0"/>
              <a:t>Rome Founded</a:t>
            </a:r>
          </a:p>
        </p:txBody>
      </p:sp>
      <p:sp>
        <p:nvSpPr>
          <p:cNvPr id="24" name="Isosceles Triangle 23">
            <a:extLst>
              <a:ext uri="{FF2B5EF4-FFF2-40B4-BE49-F238E27FC236}">
                <a16:creationId xmlns:a16="http://schemas.microsoft.com/office/drawing/2014/main" id="{72D246B1-1BC6-358D-4215-BA4D052AF2D0}"/>
              </a:ext>
            </a:extLst>
          </p:cNvPr>
          <p:cNvSpPr/>
          <p:nvPr/>
        </p:nvSpPr>
        <p:spPr>
          <a:xfrm>
            <a:off x="6028623" y="4424204"/>
            <a:ext cx="134753" cy="1256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71D3E157-7603-ABD5-8719-51BD009799D8}"/>
              </a:ext>
            </a:extLst>
          </p:cNvPr>
          <p:cNvSpPr txBox="1"/>
          <p:nvPr/>
        </p:nvSpPr>
        <p:spPr>
          <a:xfrm>
            <a:off x="6105627" y="4348096"/>
            <a:ext cx="1527278" cy="307777"/>
          </a:xfrm>
          <a:prstGeom prst="rect">
            <a:avLst/>
          </a:prstGeom>
          <a:noFill/>
        </p:spPr>
        <p:txBody>
          <a:bodyPr wrap="none" rtlCol="0">
            <a:spAutoFit/>
          </a:bodyPr>
          <a:lstStyle/>
          <a:p>
            <a:r>
              <a:rPr lang="en-US" sz="1400" dirty="0"/>
              <a:t>Carthage Founded</a:t>
            </a:r>
          </a:p>
        </p:txBody>
      </p:sp>
      <p:sp>
        <p:nvSpPr>
          <p:cNvPr id="26" name="Isosceles Triangle 25">
            <a:extLst>
              <a:ext uri="{FF2B5EF4-FFF2-40B4-BE49-F238E27FC236}">
                <a16:creationId xmlns:a16="http://schemas.microsoft.com/office/drawing/2014/main" id="{08575F26-D2AC-DB98-2A89-80BEDCD7204F}"/>
              </a:ext>
            </a:extLst>
          </p:cNvPr>
          <p:cNvSpPr/>
          <p:nvPr/>
        </p:nvSpPr>
        <p:spPr>
          <a:xfrm>
            <a:off x="1876926" y="5872352"/>
            <a:ext cx="134753" cy="1256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380367AF-058F-091F-2972-8AD14FE2F886}"/>
              </a:ext>
            </a:extLst>
          </p:cNvPr>
          <p:cNvSpPr txBox="1"/>
          <p:nvPr/>
        </p:nvSpPr>
        <p:spPr>
          <a:xfrm>
            <a:off x="1953930" y="5796244"/>
            <a:ext cx="4082849" cy="307777"/>
          </a:xfrm>
          <a:prstGeom prst="rect">
            <a:avLst/>
          </a:prstGeom>
          <a:noFill/>
        </p:spPr>
        <p:txBody>
          <a:bodyPr wrap="none" rtlCol="0">
            <a:spAutoFit/>
          </a:bodyPr>
          <a:lstStyle>
            <a:defPPr>
              <a:defRPr lang="en-US"/>
            </a:defPPr>
            <a:lvl1pPr>
              <a:defRPr sz="1400"/>
            </a:lvl1pPr>
          </a:lstStyle>
          <a:p>
            <a:r>
              <a:rPr lang="en-US" dirty="0" err="1"/>
              <a:t>Chávin</a:t>
            </a:r>
            <a:r>
              <a:rPr lang="en-US" dirty="0"/>
              <a:t> de </a:t>
            </a:r>
            <a:r>
              <a:rPr lang="en-US" dirty="0" err="1"/>
              <a:t>Huántar</a:t>
            </a:r>
            <a:r>
              <a:rPr lang="en-US" dirty="0"/>
              <a:t> – first civilization in South America</a:t>
            </a:r>
          </a:p>
        </p:txBody>
      </p:sp>
      <p:sp>
        <p:nvSpPr>
          <p:cNvPr id="30" name="Isosceles Triangle 29">
            <a:extLst>
              <a:ext uri="{FF2B5EF4-FFF2-40B4-BE49-F238E27FC236}">
                <a16:creationId xmlns:a16="http://schemas.microsoft.com/office/drawing/2014/main" id="{95109408-68E4-FD59-E9EA-B5A2EF83ADB5}"/>
              </a:ext>
            </a:extLst>
          </p:cNvPr>
          <p:cNvSpPr/>
          <p:nvPr/>
        </p:nvSpPr>
        <p:spPr>
          <a:xfrm>
            <a:off x="1886553" y="5395481"/>
            <a:ext cx="134753" cy="1256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F1EDC190-3C3F-2FC0-8387-5A97AA85CCC3}"/>
              </a:ext>
            </a:extLst>
          </p:cNvPr>
          <p:cNvSpPr txBox="1"/>
          <p:nvPr/>
        </p:nvSpPr>
        <p:spPr>
          <a:xfrm>
            <a:off x="1963557" y="5319373"/>
            <a:ext cx="2558329" cy="307777"/>
          </a:xfrm>
          <a:prstGeom prst="rect">
            <a:avLst/>
          </a:prstGeom>
          <a:noFill/>
        </p:spPr>
        <p:txBody>
          <a:bodyPr wrap="none" rtlCol="0">
            <a:spAutoFit/>
          </a:bodyPr>
          <a:lstStyle>
            <a:defPPr>
              <a:defRPr lang="en-US"/>
            </a:defPPr>
            <a:lvl1pPr>
              <a:defRPr sz="1400"/>
            </a:lvl1pPr>
          </a:lstStyle>
          <a:p>
            <a:r>
              <a:rPr lang="en-US" dirty="0"/>
              <a:t>La </a:t>
            </a:r>
            <a:r>
              <a:rPr lang="en-US" dirty="0" err="1"/>
              <a:t>Venta</a:t>
            </a:r>
            <a:r>
              <a:rPr lang="en-US" dirty="0"/>
              <a:t> becomes Olmec Capital</a:t>
            </a:r>
          </a:p>
        </p:txBody>
      </p:sp>
      <p:sp>
        <p:nvSpPr>
          <p:cNvPr id="33" name="Isosceles Triangle 32">
            <a:extLst>
              <a:ext uri="{FF2B5EF4-FFF2-40B4-BE49-F238E27FC236}">
                <a16:creationId xmlns:a16="http://schemas.microsoft.com/office/drawing/2014/main" id="{2D547CCC-DF0E-9632-4563-49E6D2E56292}"/>
              </a:ext>
            </a:extLst>
          </p:cNvPr>
          <p:cNvSpPr/>
          <p:nvPr/>
        </p:nvSpPr>
        <p:spPr>
          <a:xfrm>
            <a:off x="3434510" y="1127832"/>
            <a:ext cx="134753" cy="1256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61731871-7C3C-DCEB-E9D9-CABFA4A2766E}"/>
              </a:ext>
            </a:extLst>
          </p:cNvPr>
          <p:cNvSpPr txBox="1"/>
          <p:nvPr/>
        </p:nvSpPr>
        <p:spPr>
          <a:xfrm>
            <a:off x="3511514" y="1051724"/>
            <a:ext cx="1342932" cy="307777"/>
          </a:xfrm>
          <a:prstGeom prst="rect">
            <a:avLst/>
          </a:prstGeom>
          <a:noFill/>
        </p:spPr>
        <p:txBody>
          <a:bodyPr wrap="none" rtlCol="0">
            <a:spAutoFit/>
          </a:bodyPr>
          <a:lstStyle/>
          <a:p>
            <a:r>
              <a:rPr lang="en-US" sz="1400" dirty="0"/>
              <a:t>Party at Nimrud</a:t>
            </a:r>
          </a:p>
        </p:txBody>
      </p:sp>
      <p:sp>
        <p:nvSpPr>
          <p:cNvPr id="35" name="Isosceles Triangle 34">
            <a:extLst>
              <a:ext uri="{FF2B5EF4-FFF2-40B4-BE49-F238E27FC236}">
                <a16:creationId xmlns:a16="http://schemas.microsoft.com/office/drawing/2014/main" id="{6D8B1F2B-16F3-0D87-4333-F77C9A7C5084}"/>
              </a:ext>
            </a:extLst>
          </p:cNvPr>
          <p:cNvSpPr/>
          <p:nvPr/>
        </p:nvSpPr>
        <p:spPr>
          <a:xfrm>
            <a:off x="4105909" y="1396657"/>
            <a:ext cx="134753" cy="1256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04ED9579-E95C-7AF9-A3B3-27078427C89E}"/>
              </a:ext>
            </a:extLst>
          </p:cNvPr>
          <p:cNvSpPr txBox="1"/>
          <p:nvPr/>
        </p:nvSpPr>
        <p:spPr>
          <a:xfrm>
            <a:off x="4182913" y="1320549"/>
            <a:ext cx="3479992" cy="307777"/>
          </a:xfrm>
          <a:prstGeom prst="rect">
            <a:avLst/>
          </a:prstGeom>
          <a:noFill/>
        </p:spPr>
        <p:txBody>
          <a:bodyPr wrap="none" rtlCol="0">
            <a:spAutoFit/>
          </a:bodyPr>
          <a:lstStyle/>
          <a:p>
            <a:r>
              <a:rPr lang="en-US" sz="1400" dirty="0"/>
              <a:t>Battle of </a:t>
            </a:r>
            <a:r>
              <a:rPr lang="en-US" sz="1400" dirty="0" err="1"/>
              <a:t>Qarqar</a:t>
            </a:r>
            <a:r>
              <a:rPr lang="en-US" sz="1400" dirty="0"/>
              <a:t> – 1</a:t>
            </a:r>
            <a:r>
              <a:rPr lang="en-US" sz="1400" baseline="30000" dirty="0"/>
              <a:t>st</a:t>
            </a:r>
            <a:r>
              <a:rPr lang="en-US" sz="1400" dirty="0"/>
              <a:t> Arab state – war camels</a:t>
            </a:r>
          </a:p>
        </p:txBody>
      </p:sp>
      <p:sp>
        <p:nvSpPr>
          <p:cNvPr id="37" name="Isosceles Triangle 36">
            <a:extLst>
              <a:ext uri="{FF2B5EF4-FFF2-40B4-BE49-F238E27FC236}">
                <a16:creationId xmlns:a16="http://schemas.microsoft.com/office/drawing/2014/main" id="{C04C28A5-5483-F347-DD3F-974580F1F5F6}"/>
              </a:ext>
            </a:extLst>
          </p:cNvPr>
          <p:cNvSpPr/>
          <p:nvPr/>
        </p:nvSpPr>
        <p:spPr>
          <a:xfrm>
            <a:off x="4192536" y="1644963"/>
            <a:ext cx="134753" cy="1256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042ACAEF-055F-B821-4199-CEB2EB37174A}"/>
              </a:ext>
            </a:extLst>
          </p:cNvPr>
          <p:cNvSpPr txBox="1"/>
          <p:nvPr/>
        </p:nvSpPr>
        <p:spPr>
          <a:xfrm>
            <a:off x="4269540" y="1568855"/>
            <a:ext cx="2522165" cy="307777"/>
          </a:xfrm>
          <a:prstGeom prst="rect">
            <a:avLst/>
          </a:prstGeom>
          <a:noFill/>
        </p:spPr>
        <p:txBody>
          <a:bodyPr wrap="none" rtlCol="0">
            <a:spAutoFit/>
          </a:bodyPr>
          <a:lstStyle/>
          <a:p>
            <a:r>
              <a:rPr lang="en-US" sz="1400" dirty="0"/>
              <a:t>Assyria develops battering ram</a:t>
            </a:r>
          </a:p>
        </p:txBody>
      </p:sp>
      <p:sp>
        <p:nvSpPr>
          <p:cNvPr id="39" name="Isosceles Triangle 38">
            <a:extLst>
              <a:ext uri="{FF2B5EF4-FFF2-40B4-BE49-F238E27FC236}">
                <a16:creationId xmlns:a16="http://schemas.microsoft.com/office/drawing/2014/main" id="{93076E81-11EB-32CB-CB24-E4D38AD1C59D}"/>
              </a:ext>
            </a:extLst>
          </p:cNvPr>
          <p:cNvSpPr/>
          <p:nvPr/>
        </p:nvSpPr>
        <p:spPr>
          <a:xfrm>
            <a:off x="4194007" y="1905480"/>
            <a:ext cx="134753" cy="1256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73FE6355-5B09-B4CE-015F-596DC81561FB}"/>
              </a:ext>
            </a:extLst>
          </p:cNvPr>
          <p:cNvSpPr txBox="1"/>
          <p:nvPr/>
        </p:nvSpPr>
        <p:spPr>
          <a:xfrm>
            <a:off x="4271011" y="1829372"/>
            <a:ext cx="3019096" cy="307777"/>
          </a:xfrm>
          <a:prstGeom prst="rect">
            <a:avLst/>
          </a:prstGeom>
          <a:noFill/>
        </p:spPr>
        <p:txBody>
          <a:bodyPr wrap="none" rtlCol="0">
            <a:spAutoFit/>
          </a:bodyPr>
          <a:lstStyle/>
          <a:p>
            <a:r>
              <a:rPr lang="en-US" sz="1400" dirty="0"/>
              <a:t>Mesopotamia develops pottery glazing</a:t>
            </a:r>
          </a:p>
        </p:txBody>
      </p:sp>
      <p:sp>
        <p:nvSpPr>
          <p:cNvPr id="41" name="Isosceles Triangle 40">
            <a:extLst>
              <a:ext uri="{FF2B5EF4-FFF2-40B4-BE49-F238E27FC236}">
                <a16:creationId xmlns:a16="http://schemas.microsoft.com/office/drawing/2014/main" id="{C844DC0C-75D0-6CC0-8209-ECBE7BAAA7F9}"/>
              </a:ext>
            </a:extLst>
          </p:cNvPr>
          <p:cNvSpPr/>
          <p:nvPr/>
        </p:nvSpPr>
        <p:spPr>
          <a:xfrm>
            <a:off x="6591701" y="2143744"/>
            <a:ext cx="134753" cy="1256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8DFCAA3E-E13B-C088-056F-8E85E8581A7E}"/>
              </a:ext>
            </a:extLst>
          </p:cNvPr>
          <p:cNvSpPr txBox="1"/>
          <p:nvPr/>
        </p:nvSpPr>
        <p:spPr>
          <a:xfrm>
            <a:off x="6668705" y="2067636"/>
            <a:ext cx="2479077" cy="307777"/>
          </a:xfrm>
          <a:prstGeom prst="rect">
            <a:avLst/>
          </a:prstGeom>
          <a:noFill/>
        </p:spPr>
        <p:txBody>
          <a:bodyPr wrap="none" rtlCol="0">
            <a:spAutoFit/>
          </a:bodyPr>
          <a:lstStyle/>
          <a:p>
            <a:r>
              <a:rPr lang="en-US" sz="1400" dirty="0"/>
              <a:t>Assyria develops steel weapons</a:t>
            </a:r>
          </a:p>
        </p:txBody>
      </p:sp>
      <p:sp>
        <p:nvSpPr>
          <p:cNvPr id="43" name="Isosceles Triangle 42">
            <a:extLst>
              <a:ext uri="{FF2B5EF4-FFF2-40B4-BE49-F238E27FC236}">
                <a16:creationId xmlns:a16="http://schemas.microsoft.com/office/drawing/2014/main" id="{6D13FADA-27FE-55EE-D006-3520514DD9E6}"/>
              </a:ext>
            </a:extLst>
          </p:cNvPr>
          <p:cNvSpPr/>
          <p:nvPr/>
        </p:nvSpPr>
        <p:spPr>
          <a:xfrm>
            <a:off x="6591701" y="4805686"/>
            <a:ext cx="134753" cy="1256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71F2E61E-9360-E175-3358-905B17A8DD12}"/>
              </a:ext>
            </a:extLst>
          </p:cNvPr>
          <p:cNvSpPr txBox="1"/>
          <p:nvPr/>
        </p:nvSpPr>
        <p:spPr>
          <a:xfrm>
            <a:off x="6668705" y="4729578"/>
            <a:ext cx="2535309" cy="307777"/>
          </a:xfrm>
          <a:prstGeom prst="rect">
            <a:avLst/>
          </a:prstGeom>
          <a:noFill/>
        </p:spPr>
        <p:txBody>
          <a:bodyPr wrap="none" rtlCol="0">
            <a:spAutoFit/>
          </a:bodyPr>
          <a:lstStyle/>
          <a:p>
            <a:r>
              <a:rPr lang="en-US" sz="1400" dirty="0"/>
              <a:t>Earliest surviving sundial - Egypt</a:t>
            </a:r>
          </a:p>
        </p:txBody>
      </p:sp>
      <p:sp>
        <p:nvSpPr>
          <p:cNvPr id="45" name="Isosceles Triangle 44">
            <a:extLst>
              <a:ext uri="{FF2B5EF4-FFF2-40B4-BE49-F238E27FC236}">
                <a16:creationId xmlns:a16="http://schemas.microsoft.com/office/drawing/2014/main" id="{20E18ED9-804D-7AE9-443E-6BAB57ADB686}"/>
              </a:ext>
            </a:extLst>
          </p:cNvPr>
          <p:cNvSpPr/>
          <p:nvPr/>
        </p:nvSpPr>
        <p:spPr>
          <a:xfrm>
            <a:off x="7799724" y="923248"/>
            <a:ext cx="134753" cy="1256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C1A0807D-4E26-42E2-4A5D-65922EE0E701}"/>
              </a:ext>
            </a:extLst>
          </p:cNvPr>
          <p:cNvSpPr txBox="1"/>
          <p:nvPr/>
        </p:nvSpPr>
        <p:spPr>
          <a:xfrm>
            <a:off x="7876728" y="847140"/>
            <a:ext cx="2404504" cy="307777"/>
          </a:xfrm>
          <a:prstGeom prst="rect">
            <a:avLst/>
          </a:prstGeom>
          <a:noFill/>
        </p:spPr>
        <p:txBody>
          <a:bodyPr wrap="none" rtlCol="0">
            <a:spAutoFit/>
          </a:bodyPr>
          <a:lstStyle/>
          <a:p>
            <a:r>
              <a:rPr lang="en-US" sz="1400" dirty="0"/>
              <a:t>Zhou dynasty relocates to east</a:t>
            </a:r>
          </a:p>
        </p:txBody>
      </p:sp>
      <p:sp>
        <p:nvSpPr>
          <p:cNvPr id="47" name="Rectangle 46">
            <a:extLst>
              <a:ext uri="{FF2B5EF4-FFF2-40B4-BE49-F238E27FC236}">
                <a16:creationId xmlns:a16="http://schemas.microsoft.com/office/drawing/2014/main" id="{90148821-ED66-2A58-4224-01FC19EDAAC9}"/>
              </a:ext>
            </a:extLst>
          </p:cNvPr>
          <p:cNvSpPr/>
          <p:nvPr/>
        </p:nvSpPr>
        <p:spPr>
          <a:xfrm>
            <a:off x="1876926" y="625642"/>
            <a:ext cx="9485541" cy="234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~1500 BC   Hindu </a:t>
            </a:r>
            <a:r>
              <a:rPr lang="en-US" sz="1400" dirty="0"/>
              <a:t>Vedas</a:t>
            </a:r>
            <a:r>
              <a:rPr lang="en-US" dirty="0"/>
              <a:t> and Upanishads written down continues thru ~500 BC</a:t>
            </a:r>
          </a:p>
        </p:txBody>
      </p:sp>
      <p:sp>
        <p:nvSpPr>
          <p:cNvPr id="48" name="Isosceles Triangle 47">
            <a:extLst>
              <a:ext uri="{FF2B5EF4-FFF2-40B4-BE49-F238E27FC236}">
                <a16:creationId xmlns:a16="http://schemas.microsoft.com/office/drawing/2014/main" id="{629A7A0A-DEBF-0A06-A779-7A701C665BF2}"/>
              </a:ext>
            </a:extLst>
          </p:cNvPr>
          <p:cNvSpPr/>
          <p:nvPr/>
        </p:nvSpPr>
        <p:spPr>
          <a:xfrm>
            <a:off x="10392075" y="1603708"/>
            <a:ext cx="134753" cy="1256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A7C56460-F322-A993-9DC3-026683DCB44A}"/>
              </a:ext>
            </a:extLst>
          </p:cNvPr>
          <p:cNvSpPr txBox="1"/>
          <p:nvPr/>
        </p:nvSpPr>
        <p:spPr>
          <a:xfrm>
            <a:off x="8028300" y="1509841"/>
            <a:ext cx="2479140" cy="307777"/>
          </a:xfrm>
          <a:prstGeom prst="rect">
            <a:avLst/>
          </a:prstGeom>
          <a:noFill/>
        </p:spPr>
        <p:txBody>
          <a:bodyPr wrap="none" rtlCol="0">
            <a:spAutoFit/>
          </a:bodyPr>
          <a:lstStyle/>
          <a:p>
            <a:r>
              <a:rPr lang="en-US" sz="1400" dirty="0"/>
              <a:t>Assyria - 1</a:t>
            </a:r>
            <a:r>
              <a:rPr lang="en-US" sz="1400" baseline="30000" dirty="0"/>
              <a:t>st</a:t>
            </a:r>
            <a:r>
              <a:rPr lang="en-US" sz="1400" dirty="0"/>
              <a:t> known lock and key</a:t>
            </a:r>
          </a:p>
        </p:txBody>
      </p:sp>
      <p:sp>
        <p:nvSpPr>
          <p:cNvPr id="50" name="Isosceles Triangle 49">
            <a:extLst>
              <a:ext uri="{FF2B5EF4-FFF2-40B4-BE49-F238E27FC236}">
                <a16:creationId xmlns:a16="http://schemas.microsoft.com/office/drawing/2014/main" id="{DB3A53BB-3032-5E2C-2328-FD68692D64FC}"/>
              </a:ext>
            </a:extLst>
          </p:cNvPr>
          <p:cNvSpPr/>
          <p:nvPr/>
        </p:nvSpPr>
        <p:spPr>
          <a:xfrm>
            <a:off x="10825990" y="2555461"/>
            <a:ext cx="134753" cy="1256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1599A904-7E94-5C8A-BAB2-33D531729B28}"/>
              </a:ext>
            </a:extLst>
          </p:cNvPr>
          <p:cNvSpPr txBox="1"/>
          <p:nvPr/>
        </p:nvSpPr>
        <p:spPr>
          <a:xfrm>
            <a:off x="8618411" y="2461594"/>
            <a:ext cx="2322944" cy="307777"/>
          </a:xfrm>
          <a:prstGeom prst="rect">
            <a:avLst/>
          </a:prstGeom>
          <a:noFill/>
        </p:spPr>
        <p:txBody>
          <a:bodyPr wrap="none" rtlCol="0">
            <a:spAutoFit/>
          </a:bodyPr>
          <a:lstStyle/>
          <a:p>
            <a:pPr algn="r"/>
            <a:r>
              <a:rPr lang="en-US" sz="1400" dirty="0"/>
              <a:t>Wrestling added to Olympics </a:t>
            </a:r>
          </a:p>
        </p:txBody>
      </p:sp>
      <p:sp>
        <p:nvSpPr>
          <p:cNvPr id="52" name="Isosceles Triangle 51">
            <a:extLst>
              <a:ext uri="{FF2B5EF4-FFF2-40B4-BE49-F238E27FC236}">
                <a16:creationId xmlns:a16="http://schemas.microsoft.com/office/drawing/2014/main" id="{514C41D9-6AFD-D5BB-B011-DCBDF27D6632}"/>
              </a:ext>
            </a:extLst>
          </p:cNvPr>
          <p:cNvSpPr/>
          <p:nvPr/>
        </p:nvSpPr>
        <p:spPr>
          <a:xfrm>
            <a:off x="11011301" y="2861561"/>
            <a:ext cx="134753" cy="1256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7C34D987-5D5C-665B-8BB0-FD67567C0588}"/>
              </a:ext>
            </a:extLst>
          </p:cNvPr>
          <p:cNvSpPr txBox="1"/>
          <p:nvPr/>
        </p:nvSpPr>
        <p:spPr>
          <a:xfrm>
            <a:off x="9358169" y="2767694"/>
            <a:ext cx="1768497" cy="307777"/>
          </a:xfrm>
          <a:prstGeom prst="rect">
            <a:avLst/>
          </a:prstGeom>
          <a:noFill/>
        </p:spPr>
        <p:txBody>
          <a:bodyPr wrap="none" rtlCol="0">
            <a:spAutoFit/>
          </a:bodyPr>
          <a:lstStyle/>
          <a:p>
            <a:pPr algn="r"/>
            <a:r>
              <a:rPr lang="en-US" sz="1400" dirty="0"/>
              <a:t>Greeks invent vowels </a:t>
            </a:r>
          </a:p>
        </p:txBody>
      </p:sp>
      <p:sp>
        <p:nvSpPr>
          <p:cNvPr id="54" name="Isosceles Triangle 53">
            <a:extLst>
              <a:ext uri="{FF2B5EF4-FFF2-40B4-BE49-F238E27FC236}">
                <a16:creationId xmlns:a16="http://schemas.microsoft.com/office/drawing/2014/main" id="{4FFC5755-6C47-9F1B-D1F1-C96EE6A97253}"/>
              </a:ext>
            </a:extLst>
          </p:cNvPr>
          <p:cNvSpPr/>
          <p:nvPr/>
        </p:nvSpPr>
        <p:spPr>
          <a:xfrm>
            <a:off x="10934162" y="1901471"/>
            <a:ext cx="134753" cy="1256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44F8883D-9B91-6A23-56B0-AEDBDA374B08}"/>
              </a:ext>
            </a:extLst>
          </p:cNvPr>
          <p:cNvSpPr txBox="1"/>
          <p:nvPr/>
        </p:nvSpPr>
        <p:spPr>
          <a:xfrm>
            <a:off x="8305121" y="1807604"/>
            <a:ext cx="2744406" cy="307777"/>
          </a:xfrm>
          <a:prstGeom prst="rect">
            <a:avLst/>
          </a:prstGeom>
          <a:noFill/>
        </p:spPr>
        <p:txBody>
          <a:bodyPr wrap="none" rtlCol="0">
            <a:spAutoFit/>
          </a:bodyPr>
          <a:lstStyle/>
          <a:p>
            <a:pPr algn="r"/>
            <a:r>
              <a:rPr lang="en-US" sz="1400" dirty="0"/>
              <a:t>Assyria – capital moves to </a:t>
            </a:r>
            <a:r>
              <a:rPr lang="en-US" sz="1400" dirty="0" err="1"/>
              <a:t>Ninevah</a:t>
            </a:r>
            <a:r>
              <a:rPr lang="en-US" sz="1400" dirty="0"/>
              <a:t> </a:t>
            </a:r>
          </a:p>
        </p:txBody>
      </p:sp>
    </p:spTree>
    <p:extLst>
      <p:ext uri="{BB962C8B-B14F-4D97-AF65-F5344CB8AC3E}">
        <p14:creationId xmlns:p14="http://schemas.microsoft.com/office/powerpoint/2010/main" val="1518615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500" fill="hold"/>
                                        <p:tgtEl>
                                          <p:spTgt spid="36"/>
                                        </p:tgtEl>
                                        <p:attrNameLst>
                                          <p:attrName>ppt_x</p:attrName>
                                        </p:attrNameLst>
                                      </p:cBhvr>
                                      <p:tavLst>
                                        <p:tav tm="0">
                                          <p:val>
                                            <p:strVal val="#ppt_x"/>
                                          </p:val>
                                        </p:tav>
                                        <p:tav tm="100000">
                                          <p:val>
                                            <p:strVal val="#ppt_x"/>
                                          </p:val>
                                        </p:tav>
                                      </p:tavLst>
                                    </p:anim>
                                    <p:anim calcmode="lin" valueType="num">
                                      <p:cBhvr additive="base">
                                        <p:cTn id="1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additive="base">
                                        <p:cTn id="17" dur="500" fill="hold"/>
                                        <p:tgtEl>
                                          <p:spTgt spid="37"/>
                                        </p:tgtEl>
                                        <p:attrNameLst>
                                          <p:attrName>ppt_x</p:attrName>
                                        </p:attrNameLst>
                                      </p:cBhvr>
                                      <p:tavLst>
                                        <p:tav tm="0">
                                          <p:val>
                                            <p:strVal val="#ppt_x"/>
                                          </p:val>
                                        </p:tav>
                                        <p:tav tm="100000">
                                          <p:val>
                                            <p:strVal val="#ppt_x"/>
                                          </p:val>
                                        </p:tav>
                                      </p:tavLst>
                                    </p:anim>
                                    <p:anim calcmode="lin" valueType="num">
                                      <p:cBhvr additive="base">
                                        <p:cTn id="18" dur="500" fill="hold"/>
                                        <p:tgtEl>
                                          <p:spTgt spid="3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anim calcmode="lin" valueType="num">
                                      <p:cBhvr additive="base">
                                        <p:cTn id="21" dur="500" fill="hold"/>
                                        <p:tgtEl>
                                          <p:spTgt spid="38"/>
                                        </p:tgtEl>
                                        <p:attrNameLst>
                                          <p:attrName>ppt_x</p:attrName>
                                        </p:attrNameLst>
                                      </p:cBhvr>
                                      <p:tavLst>
                                        <p:tav tm="0">
                                          <p:val>
                                            <p:strVal val="#ppt_x"/>
                                          </p:val>
                                        </p:tav>
                                        <p:tav tm="100000">
                                          <p:val>
                                            <p:strVal val="#ppt_x"/>
                                          </p:val>
                                        </p:tav>
                                      </p:tavLst>
                                    </p:anim>
                                    <p:anim calcmode="lin" valueType="num">
                                      <p:cBhvr additive="base">
                                        <p:cTn id="2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additive="base">
                                        <p:cTn id="27" dur="500" fill="hold"/>
                                        <p:tgtEl>
                                          <p:spTgt spid="39"/>
                                        </p:tgtEl>
                                        <p:attrNameLst>
                                          <p:attrName>ppt_x</p:attrName>
                                        </p:attrNameLst>
                                      </p:cBhvr>
                                      <p:tavLst>
                                        <p:tav tm="0">
                                          <p:val>
                                            <p:strVal val="#ppt_x"/>
                                          </p:val>
                                        </p:tav>
                                        <p:tav tm="100000">
                                          <p:val>
                                            <p:strVal val="#ppt_x"/>
                                          </p:val>
                                        </p:tav>
                                      </p:tavLst>
                                    </p:anim>
                                    <p:anim calcmode="lin" valueType="num">
                                      <p:cBhvr additive="base">
                                        <p:cTn id="28" dur="500" fill="hold"/>
                                        <p:tgtEl>
                                          <p:spTgt spid="3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additive="base">
                                        <p:cTn id="31" dur="500" fill="hold"/>
                                        <p:tgtEl>
                                          <p:spTgt spid="40"/>
                                        </p:tgtEl>
                                        <p:attrNameLst>
                                          <p:attrName>ppt_x</p:attrName>
                                        </p:attrNameLst>
                                      </p:cBhvr>
                                      <p:tavLst>
                                        <p:tav tm="0">
                                          <p:val>
                                            <p:strVal val="#ppt_x"/>
                                          </p:val>
                                        </p:tav>
                                        <p:tav tm="100000">
                                          <p:val>
                                            <p:strVal val="#ppt_x"/>
                                          </p:val>
                                        </p:tav>
                                      </p:tavLst>
                                    </p:anim>
                                    <p:anim calcmode="lin" valueType="num">
                                      <p:cBhvr additive="base">
                                        <p:cTn id="3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ppt_x"/>
                                          </p:val>
                                        </p:tav>
                                        <p:tav tm="100000">
                                          <p:val>
                                            <p:strVal val="#ppt_x"/>
                                          </p:val>
                                        </p:tav>
                                      </p:tavLst>
                                    </p:anim>
                                    <p:anim calcmode="lin" valueType="num">
                                      <p:cBhvr additive="base">
                                        <p:cTn id="4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anim calcmode="lin" valueType="num">
                                      <p:cBhvr additive="base">
                                        <p:cTn id="47" dur="500" fill="hold"/>
                                        <p:tgtEl>
                                          <p:spTgt spid="41"/>
                                        </p:tgtEl>
                                        <p:attrNameLst>
                                          <p:attrName>ppt_x</p:attrName>
                                        </p:attrNameLst>
                                      </p:cBhvr>
                                      <p:tavLst>
                                        <p:tav tm="0">
                                          <p:val>
                                            <p:strVal val="#ppt_x"/>
                                          </p:val>
                                        </p:tav>
                                        <p:tav tm="100000">
                                          <p:val>
                                            <p:strVal val="#ppt_x"/>
                                          </p:val>
                                        </p:tav>
                                      </p:tavLst>
                                    </p:anim>
                                    <p:anim calcmode="lin" valueType="num">
                                      <p:cBhvr additive="base">
                                        <p:cTn id="48" dur="500" fill="hold"/>
                                        <p:tgtEl>
                                          <p:spTgt spid="41"/>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42"/>
                                        </p:tgtEl>
                                        <p:attrNameLst>
                                          <p:attrName>style.visibility</p:attrName>
                                        </p:attrNameLst>
                                      </p:cBhvr>
                                      <p:to>
                                        <p:strVal val="visible"/>
                                      </p:to>
                                    </p:set>
                                    <p:anim calcmode="lin" valueType="num">
                                      <p:cBhvr additive="base">
                                        <p:cTn id="51" dur="500" fill="hold"/>
                                        <p:tgtEl>
                                          <p:spTgt spid="42"/>
                                        </p:tgtEl>
                                        <p:attrNameLst>
                                          <p:attrName>ppt_x</p:attrName>
                                        </p:attrNameLst>
                                      </p:cBhvr>
                                      <p:tavLst>
                                        <p:tav tm="0">
                                          <p:val>
                                            <p:strVal val="#ppt_x"/>
                                          </p:val>
                                        </p:tav>
                                        <p:tav tm="100000">
                                          <p:val>
                                            <p:strVal val="#ppt_x"/>
                                          </p:val>
                                        </p:tav>
                                      </p:tavLst>
                                    </p:anim>
                                    <p:anim calcmode="lin" valueType="num">
                                      <p:cBhvr additive="base">
                                        <p:cTn id="5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43"/>
                                        </p:tgtEl>
                                        <p:attrNameLst>
                                          <p:attrName>style.visibility</p:attrName>
                                        </p:attrNameLst>
                                      </p:cBhvr>
                                      <p:to>
                                        <p:strVal val="visible"/>
                                      </p:to>
                                    </p:set>
                                    <p:anim calcmode="lin" valueType="num">
                                      <p:cBhvr additive="base">
                                        <p:cTn id="57" dur="500" fill="hold"/>
                                        <p:tgtEl>
                                          <p:spTgt spid="43"/>
                                        </p:tgtEl>
                                        <p:attrNameLst>
                                          <p:attrName>ppt_x</p:attrName>
                                        </p:attrNameLst>
                                      </p:cBhvr>
                                      <p:tavLst>
                                        <p:tav tm="0">
                                          <p:val>
                                            <p:strVal val="#ppt_x"/>
                                          </p:val>
                                        </p:tav>
                                        <p:tav tm="100000">
                                          <p:val>
                                            <p:strVal val="#ppt_x"/>
                                          </p:val>
                                        </p:tav>
                                      </p:tavLst>
                                    </p:anim>
                                    <p:anim calcmode="lin" valueType="num">
                                      <p:cBhvr additive="base">
                                        <p:cTn id="58" dur="500" fill="hold"/>
                                        <p:tgtEl>
                                          <p:spTgt spid="43"/>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44"/>
                                        </p:tgtEl>
                                        <p:attrNameLst>
                                          <p:attrName>style.visibility</p:attrName>
                                        </p:attrNameLst>
                                      </p:cBhvr>
                                      <p:to>
                                        <p:strVal val="visible"/>
                                      </p:to>
                                    </p:set>
                                    <p:anim calcmode="lin" valueType="num">
                                      <p:cBhvr additive="base">
                                        <p:cTn id="61" dur="500" fill="hold"/>
                                        <p:tgtEl>
                                          <p:spTgt spid="44"/>
                                        </p:tgtEl>
                                        <p:attrNameLst>
                                          <p:attrName>ppt_x</p:attrName>
                                        </p:attrNameLst>
                                      </p:cBhvr>
                                      <p:tavLst>
                                        <p:tav tm="0">
                                          <p:val>
                                            <p:strVal val="#ppt_x"/>
                                          </p:val>
                                        </p:tav>
                                        <p:tav tm="100000">
                                          <p:val>
                                            <p:strVal val="#ppt_x"/>
                                          </p:val>
                                        </p:tav>
                                      </p:tavLst>
                                    </p:anim>
                                    <p:anim calcmode="lin" valueType="num">
                                      <p:cBhvr additive="base">
                                        <p:cTn id="62"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additive="base">
                                        <p:cTn id="67" dur="500" fill="hold"/>
                                        <p:tgtEl>
                                          <p:spTgt spid="20"/>
                                        </p:tgtEl>
                                        <p:attrNameLst>
                                          <p:attrName>ppt_x</p:attrName>
                                        </p:attrNameLst>
                                      </p:cBhvr>
                                      <p:tavLst>
                                        <p:tav tm="0">
                                          <p:val>
                                            <p:strVal val="#ppt_x"/>
                                          </p:val>
                                        </p:tav>
                                        <p:tav tm="100000">
                                          <p:val>
                                            <p:strVal val="#ppt_x"/>
                                          </p:val>
                                        </p:tav>
                                      </p:tavLst>
                                    </p:anim>
                                    <p:anim calcmode="lin" valueType="num">
                                      <p:cBhvr additive="base">
                                        <p:cTn id="68" dur="500" fill="hold"/>
                                        <p:tgtEl>
                                          <p:spTgt spid="20"/>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additive="base">
                                        <p:cTn id="71" dur="500" fill="hold"/>
                                        <p:tgtEl>
                                          <p:spTgt spid="21"/>
                                        </p:tgtEl>
                                        <p:attrNameLst>
                                          <p:attrName>ppt_x</p:attrName>
                                        </p:attrNameLst>
                                      </p:cBhvr>
                                      <p:tavLst>
                                        <p:tav tm="0">
                                          <p:val>
                                            <p:strVal val="#ppt_x"/>
                                          </p:val>
                                        </p:tav>
                                        <p:tav tm="100000">
                                          <p:val>
                                            <p:strVal val="#ppt_x"/>
                                          </p:val>
                                        </p:tav>
                                      </p:tavLst>
                                    </p:anim>
                                    <p:anim calcmode="lin" valueType="num">
                                      <p:cBhvr additive="base">
                                        <p:cTn id="7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45"/>
                                        </p:tgtEl>
                                        <p:attrNameLst>
                                          <p:attrName>style.visibility</p:attrName>
                                        </p:attrNameLst>
                                      </p:cBhvr>
                                      <p:to>
                                        <p:strVal val="visible"/>
                                      </p:to>
                                    </p:set>
                                    <p:anim calcmode="lin" valueType="num">
                                      <p:cBhvr additive="base">
                                        <p:cTn id="77" dur="500" fill="hold"/>
                                        <p:tgtEl>
                                          <p:spTgt spid="45"/>
                                        </p:tgtEl>
                                        <p:attrNameLst>
                                          <p:attrName>ppt_x</p:attrName>
                                        </p:attrNameLst>
                                      </p:cBhvr>
                                      <p:tavLst>
                                        <p:tav tm="0">
                                          <p:val>
                                            <p:strVal val="#ppt_x"/>
                                          </p:val>
                                        </p:tav>
                                        <p:tav tm="100000">
                                          <p:val>
                                            <p:strVal val="#ppt_x"/>
                                          </p:val>
                                        </p:tav>
                                      </p:tavLst>
                                    </p:anim>
                                    <p:anim calcmode="lin" valueType="num">
                                      <p:cBhvr additive="base">
                                        <p:cTn id="78" dur="500" fill="hold"/>
                                        <p:tgtEl>
                                          <p:spTgt spid="45"/>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46"/>
                                        </p:tgtEl>
                                        <p:attrNameLst>
                                          <p:attrName>style.visibility</p:attrName>
                                        </p:attrNameLst>
                                      </p:cBhvr>
                                      <p:to>
                                        <p:strVal val="visible"/>
                                      </p:to>
                                    </p:set>
                                    <p:anim calcmode="lin" valueType="num">
                                      <p:cBhvr additive="base">
                                        <p:cTn id="81" dur="500" fill="hold"/>
                                        <p:tgtEl>
                                          <p:spTgt spid="46"/>
                                        </p:tgtEl>
                                        <p:attrNameLst>
                                          <p:attrName>ppt_x</p:attrName>
                                        </p:attrNameLst>
                                      </p:cBhvr>
                                      <p:tavLst>
                                        <p:tav tm="0">
                                          <p:val>
                                            <p:strVal val="#ppt_x"/>
                                          </p:val>
                                        </p:tav>
                                        <p:tav tm="100000">
                                          <p:val>
                                            <p:strVal val="#ppt_x"/>
                                          </p:val>
                                        </p:tav>
                                      </p:tavLst>
                                    </p:anim>
                                    <p:anim calcmode="lin" valueType="num">
                                      <p:cBhvr additive="base">
                                        <p:cTn id="82"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22"/>
                                        </p:tgtEl>
                                        <p:attrNameLst>
                                          <p:attrName>style.visibility</p:attrName>
                                        </p:attrNameLst>
                                      </p:cBhvr>
                                      <p:to>
                                        <p:strVal val="visible"/>
                                      </p:to>
                                    </p:set>
                                    <p:anim calcmode="lin" valueType="num">
                                      <p:cBhvr additive="base">
                                        <p:cTn id="87" dur="500" fill="hold"/>
                                        <p:tgtEl>
                                          <p:spTgt spid="22"/>
                                        </p:tgtEl>
                                        <p:attrNameLst>
                                          <p:attrName>ppt_x</p:attrName>
                                        </p:attrNameLst>
                                      </p:cBhvr>
                                      <p:tavLst>
                                        <p:tav tm="0">
                                          <p:val>
                                            <p:strVal val="#ppt_x"/>
                                          </p:val>
                                        </p:tav>
                                        <p:tav tm="100000">
                                          <p:val>
                                            <p:strVal val="#ppt_x"/>
                                          </p:val>
                                        </p:tav>
                                      </p:tavLst>
                                    </p:anim>
                                    <p:anim calcmode="lin" valueType="num">
                                      <p:cBhvr additive="base">
                                        <p:cTn id="88" dur="500" fill="hold"/>
                                        <p:tgtEl>
                                          <p:spTgt spid="22"/>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23"/>
                                        </p:tgtEl>
                                        <p:attrNameLst>
                                          <p:attrName>style.visibility</p:attrName>
                                        </p:attrNameLst>
                                      </p:cBhvr>
                                      <p:to>
                                        <p:strVal val="visible"/>
                                      </p:to>
                                    </p:set>
                                    <p:anim calcmode="lin" valueType="num">
                                      <p:cBhvr additive="base">
                                        <p:cTn id="91" dur="500" fill="hold"/>
                                        <p:tgtEl>
                                          <p:spTgt spid="23"/>
                                        </p:tgtEl>
                                        <p:attrNameLst>
                                          <p:attrName>ppt_x</p:attrName>
                                        </p:attrNameLst>
                                      </p:cBhvr>
                                      <p:tavLst>
                                        <p:tav tm="0">
                                          <p:val>
                                            <p:strVal val="#ppt_x"/>
                                          </p:val>
                                        </p:tav>
                                        <p:tav tm="100000">
                                          <p:val>
                                            <p:strVal val="#ppt_x"/>
                                          </p:val>
                                        </p:tav>
                                      </p:tavLst>
                                    </p:anim>
                                    <p:anim calcmode="lin" valueType="num">
                                      <p:cBhvr additive="base">
                                        <p:cTn id="9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fill="hold"/>
                                        <p:tgtEl>
                                          <p:spTgt spid="18"/>
                                        </p:tgtEl>
                                        <p:attrNameLst>
                                          <p:attrName>ppt_x</p:attrName>
                                        </p:attrNameLst>
                                      </p:cBhvr>
                                      <p:tavLst>
                                        <p:tav tm="0">
                                          <p:val>
                                            <p:strVal val="#ppt_x"/>
                                          </p:val>
                                        </p:tav>
                                        <p:tav tm="100000">
                                          <p:val>
                                            <p:strVal val="#ppt_x"/>
                                          </p:val>
                                        </p:tav>
                                      </p:tavLst>
                                    </p:anim>
                                    <p:anim calcmode="lin" valueType="num">
                                      <p:cBhvr additive="base">
                                        <p:cTn id="98" dur="500" fill="hold"/>
                                        <p:tgtEl>
                                          <p:spTgt spid="18"/>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19"/>
                                        </p:tgtEl>
                                        <p:attrNameLst>
                                          <p:attrName>style.visibility</p:attrName>
                                        </p:attrNameLst>
                                      </p:cBhvr>
                                      <p:to>
                                        <p:strVal val="visible"/>
                                      </p:to>
                                    </p:set>
                                    <p:anim calcmode="lin" valueType="num">
                                      <p:cBhvr additive="base">
                                        <p:cTn id="101" dur="500" fill="hold"/>
                                        <p:tgtEl>
                                          <p:spTgt spid="19"/>
                                        </p:tgtEl>
                                        <p:attrNameLst>
                                          <p:attrName>ppt_x</p:attrName>
                                        </p:attrNameLst>
                                      </p:cBhvr>
                                      <p:tavLst>
                                        <p:tav tm="0">
                                          <p:val>
                                            <p:strVal val="#ppt_x"/>
                                          </p:val>
                                        </p:tav>
                                        <p:tav tm="100000">
                                          <p:val>
                                            <p:strVal val="#ppt_x"/>
                                          </p:val>
                                        </p:tav>
                                      </p:tavLst>
                                    </p:anim>
                                    <p:anim calcmode="lin" valueType="num">
                                      <p:cBhvr additive="base">
                                        <p:cTn id="10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48"/>
                                        </p:tgtEl>
                                        <p:attrNameLst>
                                          <p:attrName>style.visibility</p:attrName>
                                        </p:attrNameLst>
                                      </p:cBhvr>
                                      <p:to>
                                        <p:strVal val="visible"/>
                                      </p:to>
                                    </p:set>
                                    <p:anim calcmode="lin" valueType="num">
                                      <p:cBhvr additive="base">
                                        <p:cTn id="107" dur="500" fill="hold"/>
                                        <p:tgtEl>
                                          <p:spTgt spid="48"/>
                                        </p:tgtEl>
                                        <p:attrNameLst>
                                          <p:attrName>ppt_x</p:attrName>
                                        </p:attrNameLst>
                                      </p:cBhvr>
                                      <p:tavLst>
                                        <p:tav tm="0">
                                          <p:val>
                                            <p:strVal val="#ppt_x"/>
                                          </p:val>
                                        </p:tav>
                                        <p:tav tm="100000">
                                          <p:val>
                                            <p:strVal val="#ppt_x"/>
                                          </p:val>
                                        </p:tav>
                                      </p:tavLst>
                                    </p:anim>
                                    <p:anim calcmode="lin" valueType="num">
                                      <p:cBhvr additive="base">
                                        <p:cTn id="108" dur="500" fill="hold"/>
                                        <p:tgtEl>
                                          <p:spTgt spid="48"/>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49"/>
                                        </p:tgtEl>
                                        <p:attrNameLst>
                                          <p:attrName>style.visibility</p:attrName>
                                        </p:attrNameLst>
                                      </p:cBhvr>
                                      <p:to>
                                        <p:strVal val="visible"/>
                                      </p:to>
                                    </p:set>
                                    <p:anim calcmode="lin" valueType="num">
                                      <p:cBhvr additive="base">
                                        <p:cTn id="111" dur="500" fill="hold"/>
                                        <p:tgtEl>
                                          <p:spTgt spid="49"/>
                                        </p:tgtEl>
                                        <p:attrNameLst>
                                          <p:attrName>ppt_x</p:attrName>
                                        </p:attrNameLst>
                                      </p:cBhvr>
                                      <p:tavLst>
                                        <p:tav tm="0">
                                          <p:val>
                                            <p:strVal val="#ppt_x"/>
                                          </p:val>
                                        </p:tav>
                                        <p:tav tm="100000">
                                          <p:val>
                                            <p:strVal val="#ppt_x"/>
                                          </p:val>
                                        </p:tav>
                                      </p:tavLst>
                                    </p:anim>
                                    <p:anim calcmode="lin" valueType="num">
                                      <p:cBhvr additive="base">
                                        <p:cTn id="112"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4" fill="hold" grpId="0" nodeType="clickEffect">
                                  <p:stCondLst>
                                    <p:cond delay="0"/>
                                  </p:stCondLst>
                                  <p:childTnLst>
                                    <p:set>
                                      <p:cBhvr>
                                        <p:cTn id="116" dur="1" fill="hold">
                                          <p:stCondLst>
                                            <p:cond delay="0"/>
                                          </p:stCondLst>
                                        </p:cTn>
                                        <p:tgtEl>
                                          <p:spTgt spid="50"/>
                                        </p:tgtEl>
                                        <p:attrNameLst>
                                          <p:attrName>style.visibility</p:attrName>
                                        </p:attrNameLst>
                                      </p:cBhvr>
                                      <p:to>
                                        <p:strVal val="visible"/>
                                      </p:to>
                                    </p:set>
                                    <p:anim calcmode="lin" valueType="num">
                                      <p:cBhvr additive="base">
                                        <p:cTn id="117" dur="500" fill="hold"/>
                                        <p:tgtEl>
                                          <p:spTgt spid="50"/>
                                        </p:tgtEl>
                                        <p:attrNameLst>
                                          <p:attrName>ppt_x</p:attrName>
                                        </p:attrNameLst>
                                      </p:cBhvr>
                                      <p:tavLst>
                                        <p:tav tm="0">
                                          <p:val>
                                            <p:strVal val="#ppt_x"/>
                                          </p:val>
                                        </p:tav>
                                        <p:tav tm="100000">
                                          <p:val>
                                            <p:strVal val="#ppt_x"/>
                                          </p:val>
                                        </p:tav>
                                      </p:tavLst>
                                    </p:anim>
                                    <p:anim calcmode="lin" valueType="num">
                                      <p:cBhvr additive="base">
                                        <p:cTn id="118" dur="500" fill="hold"/>
                                        <p:tgtEl>
                                          <p:spTgt spid="50"/>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51"/>
                                        </p:tgtEl>
                                        <p:attrNameLst>
                                          <p:attrName>style.visibility</p:attrName>
                                        </p:attrNameLst>
                                      </p:cBhvr>
                                      <p:to>
                                        <p:strVal val="visible"/>
                                      </p:to>
                                    </p:set>
                                    <p:anim calcmode="lin" valueType="num">
                                      <p:cBhvr additive="base">
                                        <p:cTn id="121" dur="500" fill="hold"/>
                                        <p:tgtEl>
                                          <p:spTgt spid="51"/>
                                        </p:tgtEl>
                                        <p:attrNameLst>
                                          <p:attrName>ppt_x</p:attrName>
                                        </p:attrNameLst>
                                      </p:cBhvr>
                                      <p:tavLst>
                                        <p:tav tm="0">
                                          <p:val>
                                            <p:strVal val="#ppt_x"/>
                                          </p:val>
                                        </p:tav>
                                        <p:tav tm="100000">
                                          <p:val>
                                            <p:strVal val="#ppt_x"/>
                                          </p:val>
                                        </p:tav>
                                      </p:tavLst>
                                    </p:anim>
                                    <p:anim calcmode="lin" valueType="num">
                                      <p:cBhvr additive="base">
                                        <p:cTn id="122"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4" fill="hold" grpId="0" nodeType="clickEffect">
                                  <p:stCondLst>
                                    <p:cond delay="0"/>
                                  </p:stCondLst>
                                  <p:childTnLst>
                                    <p:set>
                                      <p:cBhvr>
                                        <p:cTn id="126" dur="1" fill="hold">
                                          <p:stCondLst>
                                            <p:cond delay="0"/>
                                          </p:stCondLst>
                                        </p:cTn>
                                        <p:tgtEl>
                                          <p:spTgt spid="54"/>
                                        </p:tgtEl>
                                        <p:attrNameLst>
                                          <p:attrName>style.visibility</p:attrName>
                                        </p:attrNameLst>
                                      </p:cBhvr>
                                      <p:to>
                                        <p:strVal val="visible"/>
                                      </p:to>
                                    </p:set>
                                    <p:anim calcmode="lin" valueType="num">
                                      <p:cBhvr additive="base">
                                        <p:cTn id="127" dur="500" fill="hold"/>
                                        <p:tgtEl>
                                          <p:spTgt spid="54"/>
                                        </p:tgtEl>
                                        <p:attrNameLst>
                                          <p:attrName>ppt_x</p:attrName>
                                        </p:attrNameLst>
                                      </p:cBhvr>
                                      <p:tavLst>
                                        <p:tav tm="0">
                                          <p:val>
                                            <p:strVal val="#ppt_x"/>
                                          </p:val>
                                        </p:tav>
                                        <p:tav tm="100000">
                                          <p:val>
                                            <p:strVal val="#ppt_x"/>
                                          </p:val>
                                        </p:tav>
                                      </p:tavLst>
                                    </p:anim>
                                    <p:anim calcmode="lin" valueType="num">
                                      <p:cBhvr additive="base">
                                        <p:cTn id="128" dur="500" fill="hold"/>
                                        <p:tgtEl>
                                          <p:spTgt spid="54"/>
                                        </p:tgtEl>
                                        <p:attrNameLst>
                                          <p:attrName>ppt_y</p:attrName>
                                        </p:attrNameLst>
                                      </p:cBhvr>
                                      <p:tavLst>
                                        <p:tav tm="0">
                                          <p:val>
                                            <p:strVal val="1+#ppt_h/2"/>
                                          </p:val>
                                        </p:tav>
                                        <p:tav tm="100000">
                                          <p:val>
                                            <p:strVal val="#ppt_y"/>
                                          </p:val>
                                        </p:tav>
                                      </p:tavLst>
                                    </p:anim>
                                  </p:childTnLst>
                                </p:cTn>
                              </p:par>
                              <p:par>
                                <p:cTn id="129" presetID="2" presetClass="entr" presetSubtype="4" fill="hold" grpId="0" nodeType="withEffect">
                                  <p:stCondLst>
                                    <p:cond delay="0"/>
                                  </p:stCondLst>
                                  <p:childTnLst>
                                    <p:set>
                                      <p:cBhvr>
                                        <p:cTn id="130" dur="1" fill="hold">
                                          <p:stCondLst>
                                            <p:cond delay="0"/>
                                          </p:stCondLst>
                                        </p:cTn>
                                        <p:tgtEl>
                                          <p:spTgt spid="55"/>
                                        </p:tgtEl>
                                        <p:attrNameLst>
                                          <p:attrName>style.visibility</p:attrName>
                                        </p:attrNameLst>
                                      </p:cBhvr>
                                      <p:to>
                                        <p:strVal val="visible"/>
                                      </p:to>
                                    </p:set>
                                    <p:anim calcmode="lin" valueType="num">
                                      <p:cBhvr additive="base">
                                        <p:cTn id="131" dur="500" fill="hold"/>
                                        <p:tgtEl>
                                          <p:spTgt spid="55"/>
                                        </p:tgtEl>
                                        <p:attrNameLst>
                                          <p:attrName>ppt_x</p:attrName>
                                        </p:attrNameLst>
                                      </p:cBhvr>
                                      <p:tavLst>
                                        <p:tav tm="0">
                                          <p:val>
                                            <p:strVal val="#ppt_x"/>
                                          </p:val>
                                        </p:tav>
                                        <p:tav tm="100000">
                                          <p:val>
                                            <p:strVal val="#ppt_x"/>
                                          </p:val>
                                        </p:tav>
                                      </p:tavLst>
                                    </p:anim>
                                    <p:anim calcmode="lin" valueType="num">
                                      <p:cBhvr additive="base">
                                        <p:cTn id="132"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2" presetClass="entr" presetSubtype="4" fill="hold" grpId="0" nodeType="clickEffect">
                                  <p:stCondLst>
                                    <p:cond delay="0"/>
                                  </p:stCondLst>
                                  <p:childTnLst>
                                    <p:set>
                                      <p:cBhvr>
                                        <p:cTn id="136" dur="1" fill="hold">
                                          <p:stCondLst>
                                            <p:cond delay="0"/>
                                          </p:stCondLst>
                                        </p:cTn>
                                        <p:tgtEl>
                                          <p:spTgt spid="52"/>
                                        </p:tgtEl>
                                        <p:attrNameLst>
                                          <p:attrName>style.visibility</p:attrName>
                                        </p:attrNameLst>
                                      </p:cBhvr>
                                      <p:to>
                                        <p:strVal val="visible"/>
                                      </p:to>
                                    </p:set>
                                    <p:anim calcmode="lin" valueType="num">
                                      <p:cBhvr additive="base">
                                        <p:cTn id="137" dur="500" fill="hold"/>
                                        <p:tgtEl>
                                          <p:spTgt spid="52"/>
                                        </p:tgtEl>
                                        <p:attrNameLst>
                                          <p:attrName>ppt_x</p:attrName>
                                        </p:attrNameLst>
                                      </p:cBhvr>
                                      <p:tavLst>
                                        <p:tav tm="0">
                                          <p:val>
                                            <p:strVal val="#ppt_x"/>
                                          </p:val>
                                        </p:tav>
                                        <p:tav tm="100000">
                                          <p:val>
                                            <p:strVal val="#ppt_x"/>
                                          </p:val>
                                        </p:tav>
                                      </p:tavLst>
                                    </p:anim>
                                    <p:anim calcmode="lin" valueType="num">
                                      <p:cBhvr additive="base">
                                        <p:cTn id="138" dur="500" fill="hold"/>
                                        <p:tgtEl>
                                          <p:spTgt spid="52"/>
                                        </p:tgtEl>
                                        <p:attrNameLst>
                                          <p:attrName>ppt_y</p:attrName>
                                        </p:attrNameLst>
                                      </p:cBhvr>
                                      <p:tavLst>
                                        <p:tav tm="0">
                                          <p:val>
                                            <p:strVal val="1+#ppt_h/2"/>
                                          </p:val>
                                        </p:tav>
                                        <p:tav tm="100000">
                                          <p:val>
                                            <p:strVal val="#ppt_y"/>
                                          </p:val>
                                        </p:tav>
                                      </p:tavLst>
                                    </p:anim>
                                  </p:childTnLst>
                                </p:cTn>
                              </p:par>
                              <p:par>
                                <p:cTn id="139" presetID="2" presetClass="entr" presetSubtype="4" fill="hold" grpId="0" nodeType="withEffect">
                                  <p:stCondLst>
                                    <p:cond delay="0"/>
                                  </p:stCondLst>
                                  <p:childTnLst>
                                    <p:set>
                                      <p:cBhvr>
                                        <p:cTn id="140" dur="1" fill="hold">
                                          <p:stCondLst>
                                            <p:cond delay="0"/>
                                          </p:stCondLst>
                                        </p:cTn>
                                        <p:tgtEl>
                                          <p:spTgt spid="53"/>
                                        </p:tgtEl>
                                        <p:attrNameLst>
                                          <p:attrName>style.visibility</p:attrName>
                                        </p:attrNameLst>
                                      </p:cBhvr>
                                      <p:to>
                                        <p:strVal val="visible"/>
                                      </p:to>
                                    </p:set>
                                    <p:anim calcmode="lin" valueType="num">
                                      <p:cBhvr additive="base">
                                        <p:cTn id="141" dur="500" fill="hold"/>
                                        <p:tgtEl>
                                          <p:spTgt spid="53"/>
                                        </p:tgtEl>
                                        <p:attrNameLst>
                                          <p:attrName>ppt_x</p:attrName>
                                        </p:attrNameLst>
                                      </p:cBhvr>
                                      <p:tavLst>
                                        <p:tav tm="0">
                                          <p:val>
                                            <p:strVal val="#ppt_x"/>
                                          </p:val>
                                        </p:tav>
                                        <p:tav tm="100000">
                                          <p:val>
                                            <p:strVal val="#ppt_x"/>
                                          </p:val>
                                        </p:tav>
                                      </p:tavLst>
                                    </p:anim>
                                    <p:anim calcmode="lin" valueType="num">
                                      <p:cBhvr additive="base">
                                        <p:cTn id="142"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0" grpId="0" animBg="1"/>
      <p:bldP spid="21" grpId="0"/>
      <p:bldP spid="22" grpId="0" animBg="1"/>
      <p:bldP spid="23" grpId="0"/>
      <p:bldP spid="24" grpId="0" animBg="1"/>
      <p:bldP spid="25" grpId="0"/>
      <p:bldP spid="35" grpId="0" animBg="1"/>
      <p:bldP spid="36" grpId="0"/>
      <p:bldP spid="37" grpId="0" animBg="1"/>
      <p:bldP spid="38" grpId="0"/>
      <p:bldP spid="39" grpId="0" animBg="1"/>
      <p:bldP spid="40" grpId="0"/>
      <p:bldP spid="41" grpId="0" animBg="1"/>
      <p:bldP spid="42" grpId="0"/>
      <p:bldP spid="43" grpId="0" animBg="1"/>
      <p:bldP spid="44" grpId="0"/>
      <p:bldP spid="45" grpId="0" animBg="1"/>
      <p:bldP spid="46" grpId="0"/>
      <p:bldP spid="48" grpId="0" animBg="1"/>
      <p:bldP spid="49" grpId="0"/>
      <p:bldP spid="50" grpId="0" animBg="1"/>
      <p:bldP spid="51" grpId="0"/>
      <p:bldP spid="52" grpId="0" animBg="1"/>
      <p:bldP spid="53" grpId="0"/>
      <p:bldP spid="54" grpId="0" animBg="1"/>
      <p:bldP spid="5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28563-4957-1379-D33E-EDC181A167DF}"/>
              </a:ext>
            </a:extLst>
          </p:cNvPr>
          <p:cNvSpPr>
            <a:spLocks noGrp="1"/>
          </p:cNvSpPr>
          <p:nvPr>
            <p:ph type="title"/>
          </p:nvPr>
        </p:nvSpPr>
        <p:spPr/>
        <p:txBody>
          <a:bodyPr/>
          <a:lstStyle/>
          <a:p>
            <a:r>
              <a:rPr lang="en-US" dirty="0"/>
              <a:t>The “Gordian Knot” of Biblical Chronology</a:t>
            </a:r>
          </a:p>
        </p:txBody>
      </p:sp>
      <p:sp>
        <p:nvSpPr>
          <p:cNvPr id="3" name="Content Placeholder 2">
            <a:extLst>
              <a:ext uri="{FF2B5EF4-FFF2-40B4-BE49-F238E27FC236}">
                <a16:creationId xmlns:a16="http://schemas.microsoft.com/office/drawing/2014/main" id="{CEB0F01E-AF85-6024-255D-82F3C7E6158B}"/>
              </a:ext>
            </a:extLst>
          </p:cNvPr>
          <p:cNvSpPr>
            <a:spLocks noGrp="1"/>
          </p:cNvSpPr>
          <p:nvPr>
            <p:ph idx="1"/>
          </p:nvPr>
        </p:nvSpPr>
        <p:spPr>
          <a:xfrm>
            <a:off x="838200" y="1540042"/>
            <a:ext cx="10515600" cy="4636921"/>
          </a:xfrm>
        </p:spPr>
        <p:txBody>
          <a:bodyPr>
            <a:normAutofit/>
          </a:bodyPr>
          <a:lstStyle/>
          <a:p>
            <a:r>
              <a:rPr lang="en-US" dirty="0"/>
              <a:t>Until 1943, prevailing scholarly opinion was that 1&amp;2 Kings and 2 Chronicles were based on oral history and not reliable for dates</a:t>
            </a:r>
          </a:p>
          <a:p>
            <a:r>
              <a:rPr lang="en-US" dirty="0"/>
              <a:t>Edwin Thiele published “The Mysterious Numbers of the Hebrew Kings” in 1943 and explained the chronology</a:t>
            </a:r>
          </a:p>
          <a:p>
            <a:pPr lvl="1"/>
            <a:r>
              <a:rPr lang="en-US" dirty="0"/>
              <a:t>Jewish year is a lunar year of 355 days</a:t>
            </a:r>
          </a:p>
          <a:p>
            <a:pPr lvl="1"/>
            <a:r>
              <a:rPr lang="en-US" dirty="0"/>
              <a:t>Archaeological records of </a:t>
            </a:r>
            <a:r>
              <a:rPr lang="en-US" dirty="0" err="1"/>
              <a:t>Tyre</a:t>
            </a:r>
            <a:r>
              <a:rPr lang="en-US" dirty="0"/>
              <a:t> established Solomon’s death in 931 BC</a:t>
            </a:r>
          </a:p>
          <a:p>
            <a:pPr lvl="1"/>
            <a:r>
              <a:rPr lang="en-US" dirty="0"/>
              <a:t>Israel and Judah used different methods of counting regnal years</a:t>
            </a:r>
          </a:p>
          <a:p>
            <a:pPr lvl="2"/>
            <a:r>
              <a:rPr lang="en-US" dirty="0"/>
              <a:t>Israel used a “Non-Accession” method and backdated regnal years to the previous spring</a:t>
            </a:r>
          </a:p>
          <a:p>
            <a:pPr lvl="2"/>
            <a:r>
              <a:rPr lang="en-US" dirty="0"/>
              <a:t>Judah used an “Accession” method and postdated regnal years to the next fall	</a:t>
            </a:r>
          </a:p>
          <a:p>
            <a:pPr lvl="3"/>
            <a:r>
              <a:rPr lang="en-US" dirty="0"/>
              <a:t>Exception for ~50 years after </a:t>
            </a:r>
            <a:r>
              <a:rPr lang="en-US" dirty="0" err="1"/>
              <a:t>Jehoram</a:t>
            </a:r>
            <a:r>
              <a:rPr lang="en-US" dirty="0"/>
              <a:t> married daughter of Ahab</a:t>
            </a:r>
          </a:p>
          <a:p>
            <a:pPr lvl="2"/>
            <a:r>
              <a:rPr lang="en-US" dirty="0"/>
              <a:t>Relative dates are given in the opposite method</a:t>
            </a:r>
          </a:p>
          <a:p>
            <a:pPr lvl="2"/>
            <a:r>
              <a:rPr lang="en-US" dirty="0"/>
              <a:t>Several kings had co-regencies (e.g. David and Solomon)</a:t>
            </a:r>
          </a:p>
        </p:txBody>
      </p:sp>
    </p:spTree>
    <p:extLst>
      <p:ext uri="{BB962C8B-B14F-4D97-AF65-F5344CB8AC3E}">
        <p14:creationId xmlns:p14="http://schemas.microsoft.com/office/powerpoint/2010/main" val="4196897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3">
                                            <p:txEl>
                                              <p:pRg st="7" end="7"/>
                                            </p:txEl>
                                          </p:spTgt>
                                        </p:tgtEl>
                                        <p:attrNameLst>
                                          <p:attrName>style.visibility</p:attrName>
                                        </p:attrNameLst>
                                      </p:cBhvr>
                                      <p:to>
                                        <p:strVal val="visible"/>
                                      </p:to>
                                    </p:set>
                                    <p:animEffect transition="in" filter="fade">
                                      <p:cBhvr>
                                        <p:cTn id="54" dur="1000"/>
                                        <p:tgtEl>
                                          <p:spTgt spid="3">
                                            <p:txEl>
                                              <p:pRg st="7" end="7"/>
                                            </p:txEl>
                                          </p:spTgt>
                                        </p:tgtEl>
                                      </p:cBhvr>
                                    </p:animEffect>
                                    <p:anim calcmode="lin" valueType="num">
                                      <p:cBhvr>
                                        <p:cTn id="5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3">
                                            <p:txEl>
                                              <p:pRg st="8" end="8"/>
                                            </p:txEl>
                                          </p:spTgt>
                                        </p:tgtEl>
                                        <p:attrNameLst>
                                          <p:attrName>style.visibility</p:attrName>
                                        </p:attrNameLst>
                                      </p:cBhvr>
                                      <p:to>
                                        <p:strVal val="visible"/>
                                      </p:to>
                                    </p:set>
                                    <p:animEffect transition="in" filter="fade">
                                      <p:cBhvr>
                                        <p:cTn id="61" dur="1000"/>
                                        <p:tgtEl>
                                          <p:spTgt spid="3">
                                            <p:txEl>
                                              <p:pRg st="8" end="8"/>
                                            </p:txEl>
                                          </p:spTgt>
                                        </p:tgtEl>
                                      </p:cBhvr>
                                    </p:animEffect>
                                    <p:anim calcmode="lin" valueType="num">
                                      <p:cBhvr>
                                        <p:cTn id="6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3"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3">
                                            <p:txEl>
                                              <p:pRg st="9" end="9"/>
                                            </p:txEl>
                                          </p:spTgt>
                                        </p:tgtEl>
                                        <p:attrNameLst>
                                          <p:attrName>style.visibility</p:attrName>
                                        </p:attrNameLst>
                                      </p:cBhvr>
                                      <p:to>
                                        <p:strVal val="visible"/>
                                      </p:to>
                                    </p:set>
                                    <p:animEffect transition="in" filter="fade">
                                      <p:cBhvr>
                                        <p:cTn id="68" dur="1000"/>
                                        <p:tgtEl>
                                          <p:spTgt spid="3">
                                            <p:txEl>
                                              <p:pRg st="9" end="9"/>
                                            </p:txEl>
                                          </p:spTgt>
                                        </p:tgtEl>
                                      </p:cBhvr>
                                    </p:animEffect>
                                    <p:anim calcmode="lin" valueType="num">
                                      <p:cBhvr>
                                        <p:cTn id="69"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0"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195</TotalTime>
  <Words>1461</Words>
  <Application>Microsoft Office PowerPoint</Application>
  <PresentationFormat>Widescreen</PresentationFormat>
  <Paragraphs>289</Paragraphs>
  <Slides>30</Slides>
  <Notes>2</Notes>
  <HiddenSlides>0</HiddenSlides>
  <MMClips>1</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OT Timeline Week 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“Gordian Knot” of Biblical Chronology</vt:lpstr>
      <vt:lpstr>PowerPoint Presentation</vt:lpstr>
      <vt:lpstr>PowerPoint Presentation</vt:lpstr>
      <vt:lpstr>PowerPoint Presentation</vt:lpstr>
      <vt:lpstr>PowerPoint Presentation</vt:lpstr>
      <vt:lpstr>Sin of Jeroboam</vt:lpstr>
      <vt:lpstr>PowerPoint Presentation</vt:lpstr>
      <vt:lpstr>Sins of Jeroboam </vt:lpstr>
      <vt:lpstr>Sins of Jeroboam (and all the Kings of Israel)</vt:lpstr>
      <vt:lpstr>PowerPoint Presentation</vt:lpstr>
      <vt:lpstr> “Walked in all the sins of Jeroboam” “he did not depart from the sins of Jeroboam” </vt:lpstr>
      <vt:lpstr>PowerPoint Presentation</vt:lpstr>
      <vt:lpstr>PowerPoint Presentation</vt:lpstr>
      <vt:lpstr>The Prophets</vt:lpstr>
      <vt:lpstr>Israel falls – 722 B.C.</vt:lpstr>
      <vt:lpstr>PowerPoint Presentation</vt:lpstr>
      <vt:lpstr>Finale of Israel</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OT Timeline Week 3</dc:title>
  <dc:creator>David Dillon</dc:creator>
  <cp:lastModifiedBy>David Dillon</cp:lastModifiedBy>
  <cp:revision>2</cp:revision>
  <dcterms:created xsi:type="dcterms:W3CDTF">2023-04-01T19:18:26Z</dcterms:created>
  <dcterms:modified xsi:type="dcterms:W3CDTF">2023-04-02T15:41:34Z</dcterms:modified>
</cp:coreProperties>
</file>