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92" r:id="rId5"/>
    <p:sldId id="289" r:id="rId6"/>
    <p:sldId id="284" r:id="rId7"/>
    <p:sldId id="29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2880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43A"/>
    <a:srgbClr val="1B895F"/>
    <a:srgbClr val="136143"/>
    <a:srgbClr val="0B3B29"/>
    <a:srgbClr val="8439BD"/>
    <a:srgbClr val="8F2EA2"/>
    <a:srgbClr val="3EDA9F"/>
    <a:srgbClr val="D9A5E3"/>
    <a:srgbClr val="20A472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44090-B1C7-4BA8-A4DC-65C7ABEEF150}" v="156" dt="2023-03-05T00:38:30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 showGuides="1">
      <p:cViewPr varScale="1">
        <p:scale>
          <a:sx n="108" d="100"/>
          <a:sy n="108" d="100"/>
        </p:scale>
        <p:origin x="834" y="10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3917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illon" userId="69f874de28ae517d" providerId="LiveId" clId="{31144090-B1C7-4BA8-A4DC-65C7ABEEF150}"/>
    <pc:docChg chg="undo custSel addSld delSld modSld">
      <pc:chgData name="David Dillon" userId="69f874de28ae517d" providerId="LiveId" clId="{31144090-B1C7-4BA8-A4DC-65C7ABEEF150}" dt="2023-03-05T00:45:43.033" v="2683" actId="47"/>
      <pc:docMkLst>
        <pc:docMk/>
      </pc:docMkLst>
      <pc:sldChg chg="add del">
        <pc:chgData name="David Dillon" userId="69f874de28ae517d" providerId="LiveId" clId="{31144090-B1C7-4BA8-A4DC-65C7ABEEF150}" dt="2023-03-05T00:01:34.026" v="1666" actId="47"/>
        <pc:sldMkLst>
          <pc:docMk/>
          <pc:sldMk cId="0" sldId="257"/>
        </pc:sldMkLst>
      </pc:sldChg>
      <pc:sldChg chg="addSp delSp modSp add mod delAnim modAnim">
        <pc:chgData name="David Dillon" userId="69f874de28ae517d" providerId="LiveId" clId="{31144090-B1C7-4BA8-A4DC-65C7ABEEF150}" dt="2023-03-05T00:23:37.732" v="2357"/>
        <pc:sldMkLst>
          <pc:docMk/>
          <pc:sldMk cId="447963008" sldId="259"/>
        </pc:sldMkLst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26" creationId="{E1E87FD2-3D03-CF17-F933-94B97E9017D7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27" creationId="{BCE45078-7A96-CC20-4CFD-FC7A1B2D64F4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28" creationId="{E6258BB0-6163-8ADE-8CFE-C789DB3EFD19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29" creationId="{5B570D6A-B113-E6E5-E438-677D611C85D6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0" creationId="{14AAA2BB-BC43-2FCD-3639-B7A3CBC9654C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1" creationId="{376E3D04-B8B4-7E33-4731-12D8C7CCAF4B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2" creationId="{F91617C7-039D-670C-59CF-1B8EF2192245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3" creationId="{765C6C06-FD52-390F-2F45-4362A9BEA1A7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4" creationId="{0AA75BAB-63F1-EB65-1535-19E43E336184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5" creationId="{E283B685-0E24-72EE-C088-C5CC12F119AA}"/>
          </ac:spMkLst>
        </pc:spChg>
        <pc:spChg chg="add mod">
          <ac:chgData name="David Dillon" userId="69f874de28ae517d" providerId="LiveId" clId="{31144090-B1C7-4BA8-A4DC-65C7ABEEF150}" dt="2023-03-04T23:26:39.008" v="458" actId="164"/>
          <ac:spMkLst>
            <pc:docMk/>
            <pc:sldMk cId="447963008" sldId="259"/>
            <ac:spMk id="36" creationId="{AC941808-99C6-B5B1-0A1A-14F22B01CBB9}"/>
          </ac:spMkLst>
        </pc:spChg>
        <pc:spChg chg="add mod">
          <ac:chgData name="David Dillon" userId="69f874de28ae517d" providerId="LiveId" clId="{31144090-B1C7-4BA8-A4DC-65C7ABEEF150}" dt="2023-03-04T23:52:50.936" v="1633" actId="1037"/>
          <ac:spMkLst>
            <pc:docMk/>
            <pc:sldMk cId="447963008" sldId="259"/>
            <ac:spMk id="38" creationId="{ABC7BE74-BF3A-D22B-DD97-FF8E29D625C7}"/>
          </ac:spMkLst>
        </pc:spChg>
        <pc:spChg chg="add mod">
          <ac:chgData name="David Dillon" userId="69f874de28ae517d" providerId="LiveId" clId="{31144090-B1C7-4BA8-A4DC-65C7ABEEF150}" dt="2023-03-04T23:52:50.936" v="1633" actId="1037"/>
          <ac:spMkLst>
            <pc:docMk/>
            <pc:sldMk cId="447963008" sldId="259"/>
            <ac:spMk id="39" creationId="{391456AD-B023-210C-D530-6006F92CE98A}"/>
          </ac:spMkLst>
        </pc:spChg>
        <pc:spChg chg="add mod">
          <ac:chgData name="David Dillon" userId="69f874de28ae517d" providerId="LiveId" clId="{31144090-B1C7-4BA8-A4DC-65C7ABEEF150}" dt="2023-03-04T23:44:21.151" v="1113" actId="164"/>
          <ac:spMkLst>
            <pc:docMk/>
            <pc:sldMk cId="447963008" sldId="259"/>
            <ac:spMk id="40" creationId="{85A9F345-E4D5-FCE6-ED43-CC170D23F2B7}"/>
          </ac:spMkLst>
        </pc:spChg>
        <pc:spChg chg="add mod">
          <ac:chgData name="David Dillon" userId="69f874de28ae517d" providerId="LiveId" clId="{31144090-B1C7-4BA8-A4DC-65C7ABEEF150}" dt="2023-03-04T23:46:20.555" v="1274" actId="164"/>
          <ac:spMkLst>
            <pc:docMk/>
            <pc:sldMk cId="447963008" sldId="259"/>
            <ac:spMk id="41" creationId="{9ADE6D5E-8A1C-7B4F-E69A-2E801EC14A09}"/>
          </ac:spMkLst>
        </pc:spChg>
        <pc:spChg chg="add mod">
          <ac:chgData name="David Dillon" userId="69f874de28ae517d" providerId="LiveId" clId="{31144090-B1C7-4BA8-A4DC-65C7ABEEF150}" dt="2023-03-04T23:47:17.024" v="1289" actId="164"/>
          <ac:spMkLst>
            <pc:docMk/>
            <pc:sldMk cId="447963008" sldId="259"/>
            <ac:spMk id="42" creationId="{CCFFE88D-3AB3-2CDE-4C0B-0F83784D9AC8}"/>
          </ac:spMkLst>
        </pc:spChg>
        <pc:spChg chg="add mod">
          <ac:chgData name="David Dillon" userId="69f874de28ae517d" providerId="LiveId" clId="{31144090-B1C7-4BA8-A4DC-65C7ABEEF150}" dt="2023-03-04T23:48:03.178" v="1305" actId="164"/>
          <ac:spMkLst>
            <pc:docMk/>
            <pc:sldMk cId="447963008" sldId="259"/>
            <ac:spMk id="43" creationId="{31BD6794-6C2A-E56D-70DB-B57E6DB5311D}"/>
          </ac:spMkLst>
        </pc:spChg>
        <pc:spChg chg="add mod">
          <ac:chgData name="David Dillon" userId="69f874de28ae517d" providerId="LiveId" clId="{31144090-B1C7-4BA8-A4DC-65C7ABEEF150}" dt="2023-03-04T23:48:45.222" v="1322" actId="164"/>
          <ac:spMkLst>
            <pc:docMk/>
            <pc:sldMk cId="447963008" sldId="259"/>
            <ac:spMk id="44" creationId="{255F8059-5505-AD4A-C66B-910C5A149D37}"/>
          </ac:spMkLst>
        </pc:spChg>
        <pc:spChg chg="add mod">
          <ac:chgData name="David Dillon" userId="69f874de28ae517d" providerId="LiveId" clId="{31144090-B1C7-4BA8-A4DC-65C7ABEEF150}" dt="2023-03-04T23:49:33.977" v="1410" actId="164"/>
          <ac:spMkLst>
            <pc:docMk/>
            <pc:sldMk cId="447963008" sldId="259"/>
            <ac:spMk id="45" creationId="{1B201322-E67E-55E8-68FA-CD4D3A5ED043}"/>
          </ac:spMkLst>
        </pc:spChg>
        <pc:spChg chg="add mod">
          <ac:chgData name="David Dillon" userId="69f874de28ae517d" providerId="LiveId" clId="{31144090-B1C7-4BA8-A4DC-65C7ABEEF150}" dt="2023-03-04T23:50:59.125" v="1521" actId="164"/>
          <ac:spMkLst>
            <pc:docMk/>
            <pc:sldMk cId="447963008" sldId="259"/>
            <ac:spMk id="46" creationId="{22E58CAB-76A3-2045-057A-8A69CD8493FA}"/>
          </ac:spMkLst>
        </pc:spChg>
        <pc:spChg chg="add mod">
          <ac:chgData name="David Dillon" userId="69f874de28ae517d" providerId="LiveId" clId="{31144090-B1C7-4BA8-A4DC-65C7ABEEF150}" dt="2023-03-04T23:51:49.874" v="1561" actId="164"/>
          <ac:spMkLst>
            <pc:docMk/>
            <pc:sldMk cId="447963008" sldId="259"/>
            <ac:spMk id="47" creationId="{AA77D279-8754-DA55-6BFF-86E4BA9979C2}"/>
          </ac:spMkLst>
        </pc:spChg>
        <pc:spChg chg="add mod">
          <ac:chgData name="David Dillon" userId="69f874de28ae517d" providerId="LiveId" clId="{31144090-B1C7-4BA8-A4DC-65C7ABEEF150}" dt="2023-03-04T23:52:40.277" v="1609" actId="164"/>
          <ac:spMkLst>
            <pc:docMk/>
            <pc:sldMk cId="447963008" sldId="259"/>
            <ac:spMk id="48" creationId="{12B720AC-2E51-7586-F466-01637E7D96B6}"/>
          </ac:spMkLst>
        </pc:spChg>
        <pc:spChg chg="add mod">
          <ac:chgData name="David Dillon" userId="69f874de28ae517d" providerId="LiveId" clId="{31144090-B1C7-4BA8-A4DC-65C7ABEEF150}" dt="2023-03-04T23:52:50.936" v="1633" actId="1037"/>
          <ac:spMkLst>
            <pc:docMk/>
            <pc:sldMk cId="447963008" sldId="259"/>
            <ac:spMk id="49" creationId="{35AF7632-63D7-5AE2-0BB8-F113B7A620F5}"/>
          </ac:spMkLst>
        </pc:spChg>
        <pc:spChg chg="add mod">
          <ac:chgData name="David Dillon" userId="69f874de28ae517d" providerId="LiveId" clId="{31144090-B1C7-4BA8-A4DC-65C7ABEEF150}" dt="2023-03-04T23:52:50.936" v="1633" actId="1037"/>
          <ac:spMkLst>
            <pc:docMk/>
            <pc:sldMk cId="447963008" sldId="259"/>
            <ac:spMk id="50" creationId="{BF2643CB-7556-BA20-5BA7-47262E7BA833}"/>
          </ac:spMkLst>
        </pc:spChg>
        <pc:spChg chg="add mod">
          <ac:chgData name="David Dillon" userId="69f874de28ae517d" providerId="LiveId" clId="{31144090-B1C7-4BA8-A4DC-65C7ABEEF150}" dt="2023-03-04T23:52:50.936" v="1633" actId="1037"/>
          <ac:spMkLst>
            <pc:docMk/>
            <pc:sldMk cId="447963008" sldId="259"/>
            <ac:spMk id="51" creationId="{BECB5229-475D-695A-555A-249072AFA5F5}"/>
          </ac:spMkLst>
        </pc:spChg>
        <pc:spChg chg="add mod">
          <ac:chgData name="David Dillon" userId="69f874de28ae517d" providerId="LiveId" clId="{31144090-B1C7-4BA8-A4DC-65C7ABEEF150}" dt="2023-03-05T00:05:41.353" v="1710" actId="1038"/>
          <ac:spMkLst>
            <pc:docMk/>
            <pc:sldMk cId="447963008" sldId="259"/>
            <ac:spMk id="52" creationId="{292D83DA-9E4B-2C7D-80C9-7D130891F530}"/>
          </ac:spMkLst>
        </pc:spChg>
        <pc:spChg chg="add mod">
          <ac:chgData name="David Dillon" userId="69f874de28ae517d" providerId="LiveId" clId="{31144090-B1C7-4BA8-A4DC-65C7ABEEF150}" dt="2023-03-05T00:05:45.850" v="1726" actId="1038"/>
          <ac:spMkLst>
            <pc:docMk/>
            <pc:sldMk cId="447963008" sldId="259"/>
            <ac:spMk id="53" creationId="{55A3E0DD-44E9-E275-1613-E93AB7C65C85}"/>
          </ac:spMkLst>
        </pc:spChg>
        <pc:spChg chg="add mod">
          <ac:chgData name="David Dillon" userId="69f874de28ae517d" providerId="LiveId" clId="{31144090-B1C7-4BA8-A4DC-65C7ABEEF150}" dt="2023-03-05T00:05:58.042" v="1767" actId="1038"/>
          <ac:spMkLst>
            <pc:docMk/>
            <pc:sldMk cId="447963008" sldId="259"/>
            <ac:spMk id="54" creationId="{89D24181-C9E1-FFE0-F720-744CC30130FA}"/>
          </ac:spMkLst>
        </pc:spChg>
        <pc:spChg chg="add mod">
          <ac:chgData name="David Dillon" userId="69f874de28ae517d" providerId="LiveId" clId="{31144090-B1C7-4BA8-A4DC-65C7ABEEF150}" dt="2023-03-04T23:44:21.151" v="1113" actId="164"/>
          <ac:spMkLst>
            <pc:docMk/>
            <pc:sldMk cId="447963008" sldId="259"/>
            <ac:spMk id="55" creationId="{2CE80F44-9D95-1F3E-E8CD-C05FFEB436CA}"/>
          </ac:spMkLst>
        </pc:spChg>
        <pc:spChg chg="add mod">
          <ac:chgData name="David Dillon" userId="69f874de28ae517d" providerId="LiveId" clId="{31144090-B1C7-4BA8-A4DC-65C7ABEEF150}" dt="2023-03-04T23:56:04.434" v="1645" actId="1037"/>
          <ac:spMkLst>
            <pc:docMk/>
            <pc:sldMk cId="447963008" sldId="259"/>
            <ac:spMk id="57" creationId="{18710AB0-8602-BC43-56DE-DF3F4D192954}"/>
          </ac:spMkLst>
        </pc:spChg>
        <pc:spChg chg="add mod">
          <ac:chgData name="David Dillon" userId="69f874de28ae517d" providerId="LiveId" clId="{31144090-B1C7-4BA8-A4DC-65C7ABEEF150}" dt="2023-03-04T23:46:20.555" v="1274" actId="164"/>
          <ac:spMkLst>
            <pc:docMk/>
            <pc:sldMk cId="447963008" sldId="259"/>
            <ac:spMk id="59" creationId="{89CFBAB7-83D9-E6B1-6461-F018B455E5AD}"/>
          </ac:spMkLst>
        </pc:spChg>
        <pc:spChg chg="add mod">
          <ac:chgData name="David Dillon" userId="69f874de28ae517d" providerId="LiveId" clId="{31144090-B1C7-4BA8-A4DC-65C7ABEEF150}" dt="2023-03-04T23:47:17.024" v="1289" actId="164"/>
          <ac:spMkLst>
            <pc:docMk/>
            <pc:sldMk cId="447963008" sldId="259"/>
            <ac:spMk id="60" creationId="{32A3B7E1-6960-E491-AB46-E17366697DA5}"/>
          </ac:spMkLst>
        </pc:spChg>
        <pc:spChg chg="add mod">
          <ac:chgData name="David Dillon" userId="69f874de28ae517d" providerId="LiveId" clId="{31144090-B1C7-4BA8-A4DC-65C7ABEEF150}" dt="2023-03-04T23:48:03.178" v="1305" actId="164"/>
          <ac:spMkLst>
            <pc:docMk/>
            <pc:sldMk cId="447963008" sldId="259"/>
            <ac:spMk id="62" creationId="{48A7817F-7280-9428-92A0-D64513E3743C}"/>
          </ac:spMkLst>
        </pc:spChg>
        <pc:spChg chg="add mod">
          <ac:chgData name="David Dillon" userId="69f874de28ae517d" providerId="LiveId" clId="{31144090-B1C7-4BA8-A4DC-65C7ABEEF150}" dt="2023-03-04T23:48:45.222" v="1322" actId="164"/>
          <ac:spMkLst>
            <pc:docMk/>
            <pc:sldMk cId="447963008" sldId="259"/>
            <ac:spMk id="64" creationId="{573AF8D9-42D3-1909-F3C3-5A61C29A5C37}"/>
          </ac:spMkLst>
        </pc:spChg>
        <pc:spChg chg="add mod">
          <ac:chgData name="David Dillon" userId="69f874de28ae517d" providerId="LiveId" clId="{31144090-B1C7-4BA8-A4DC-65C7ABEEF150}" dt="2023-03-04T23:49:33.977" v="1410" actId="164"/>
          <ac:spMkLst>
            <pc:docMk/>
            <pc:sldMk cId="447963008" sldId="259"/>
            <ac:spMk id="66" creationId="{FBD3AD7E-9CF0-81F4-D095-F002EF457A19}"/>
          </ac:spMkLst>
        </pc:spChg>
        <pc:spChg chg="add mod">
          <ac:chgData name="David Dillon" userId="69f874de28ae517d" providerId="LiveId" clId="{31144090-B1C7-4BA8-A4DC-65C7ABEEF150}" dt="2023-03-04T23:50:59.125" v="1521" actId="164"/>
          <ac:spMkLst>
            <pc:docMk/>
            <pc:sldMk cId="447963008" sldId="259"/>
            <ac:spMk id="68" creationId="{37569DEB-F58C-B63B-15EF-692C855E3D1F}"/>
          </ac:spMkLst>
        </pc:spChg>
        <pc:spChg chg="add mod">
          <ac:chgData name="David Dillon" userId="69f874de28ae517d" providerId="LiveId" clId="{31144090-B1C7-4BA8-A4DC-65C7ABEEF150}" dt="2023-03-04T23:51:49.874" v="1561" actId="164"/>
          <ac:spMkLst>
            <pc:docMk/>
            <pc:sldMk cId="447963008" sldId="259"/>
            <ac:spMk id="70" creationId="{247F483D-8992-2498-9173-A14EBCF558DA}"/>
          </ac:spMkLst>
        </pc:spChg>
        <pc:spChg chg="add mod">
          <ac:chgData name="David Dillon" userId="69f874de28ae517d" providerId="LiveId" clId="{31144090-B1C7-4BA8-A4DC-65C7ABEEF150}" dt="2023-03-04T23:52:40.277" v="1609" actId="164"/>
          <ac:spMkLst>
            <pc:docMk/>
            <pc:sldMk cId="447963008" sldId="259"/>
            <ac:spMk id="72" creationId="{ED56B624-D215-F6EB-793D-151B91FDC043}"/>
          </ac:spMkLst>
        </pc:spChg>
        <pc:spChg chg="add mod">
          <ac:chgData name="David Dillon" userId="69f874de28ae517d" providerId="LiveId" clId="{31144090-B1C7-4BA8-A4DC-65C7ABEEF150}" dt="2023-03-05T00:04:15.625" v="1691" actId="14100"/>
          <ac:spMkLst>
            <pc:docMk/>
            <pc:sldMk cId="447963008" sldId="259"/>
            <ac:spMk id="75" creationId="{AE065B88-901C-11BE-141F-412F562FDE07}"/>
          </ac:spMkLst>
        </pc:spChg>
        <pc:spChg chg="add mod ord">
          <ac:chgData name="David Dillon" userId="69f874de28ae517d" providerId="LiveId" clId="{31144090-B1C7-4BA8-A4DC-65C7ABEEF150}" dt="2023-03-05T00:06:58.303" v="1773" actId="167"/>
          <ac:spMkLst>
            <pc:docMk/>
            <pc:sldMk cId="447963008" sldId="259"/>
            <ac:spMk id="76" creationId="{D70012BC-E7FE-EA33-433C-0AE568BB75ED}"/>
          </ac:spMkLst>
        </pc:spChg>
        <pc:spChg chg="add mod ord">
          <ac:chgData name="David Dillon" userId="69f874de28ae517d" providerId="LiveId" clId="{31144090-B1C7-4BA8-A4DC-65C7ABEEF150}" dt="2023-03-05T00:08:54.591" v="1808" actId="207"/>
          <ac:spMkLst>
            <pc:docMk/>
            <pc:sldMk cId="447963008" sldId="259"/>
            <ac:spMk id="77" creationId="{7681F24A-6854-9FB8-4726-5C5CB78478E2}"/>
          </ac:spMkLst>
        </pc:spChg>
        <pc:spChg chg="add del mod">
          <ac:chgData name="David Dillon" userId="69f874de28ae517d" providerId="LiveId" clId="{31144090-B1C7-4BA8-A4DC-65C7ABEEF150}" dt="2023-03-05T00:08:05.940" v="1804" actId="478"/>
          <ac:spMkLst>
            <pc:docMk/>
            <pc:sldMk cId="447963008" sldId="259"/>
            <ac:spMk id="78" creationId="{91DE5BEC-03B9-40CE-9817-8598D2005EEF}"/>
          </ac:spMkLst>
        </pc:spChg>
        <pc:spChg chg="add mod">
          <ac:chgData name="David Dillon" userId="69f874de28ae517d" providerId="LiveId" clId="{31144090-B1C7-4BA8-A4DC-65C7ABEEF150}" dt="2023-03-05T00:10:39.643" v="1828" actId="1076"/>
          <ac:spMkLst>
            <pc:docMk/>
            <pc:sldMk cId="447963008" sldId="259"/>
            <ac:spMk id="81" creationId="{941B06A4-5B20-F434-79EE-C1761EC92FF3}"/>
          </ac:spMkLst>
        </pc:spChg>
        <pc:spChg chg="add del mod">
          <ac:chgData name="David Dillon" userId="69f874de28ae517d" providerId="LiveId" clId="{31144090-B1C7-4BA8-A4DC-65C7ABEEF150}" dt="2023-03-05T00:20:46.288" v="2337" actId="478"/>
          <ac:spMkLst>
            <pc:docMk/>
            <pc:sldMk cId="447963008" sldId="259"/>
            <ac:spMk id="82" creationId="{2ECEBAE7-EFBF-8421-E4B8-090973C91EF4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3" creationId="{7BF60A32-6549-BB32-1355-B95734986925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4" creationId="{2A49D60D-93D4-0453-4F57-EE7744BC6CF6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5" creationId="{760F854C-42BA-D433-6EE8-D13CB4587B3C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6" creationId="{D2734B7E-9A81-E669-5354-D2AB8B8A78F2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7" creationId="{84E54B60-16EB-29BD-8FCC-545BE326EE4A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8" creationId="{B4532FD0-9C8F-5718-9A5F-89D19B1740B4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89" creationId="{DFA8C4AE-EFB7-D6CB-4A02-D3C44BF52E89}"/>
          </ac:spMkLst>
        </pc:spChg>
        <pc:spChg chg="add mod">
          <ac:chgData name="David Dillon" userId="69f874de28ae517d" providerId="LiveId" clId="{31144090-B1C7-4BA8-A4DC-65C7ABEEF150}" dt="2023-03-05T00:21:19.364" v="2353" actId="1076"/>
          <ac:spMkLst>
            <pc:docMk/>
            <pc:sldMk cId="447963008" sldId="259"/>
            <ac:spMk id="90" creationId="{E51F66B0-2B38-6D84-412F-70C3ADEB7078}"/>
          </ac:spMkLst>
        </pc:spChg>
        <pc:grpChg chg="add mod">
          <ac:chgData name="David Dillon" userId="69f874de28ae517d" providerId="LiveId" clId="{31144090-B1C7-4BA8-A4DC-65C7ABEEF150}" dt="2023-03-04T23:26:39.008" v="458" actId="164"/>
          <ac:grpSpMkLst>
            <pc:docMk/>
            <pc:sldMk cId="447963008" sldId="259"/>
            <ac:grpSpMk id="25" creationId="{34710B6A-FB38-EA07-782A-9C113D7BA31C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37" creationId="{F54DB728-2626-18A6-1FCE-D7311547D202}"/>
          </ac:grpSpMkLst>
        </pc:grpChg>
        <pc:grpChg chg="add mod">
          <ac:chgData name="David Dillon" userId="69f874de28ae517d" providerId="LiveId" clId="{31144090-B1C7-4BA8-A4DC-65C7ABEEF150}" dt="2023-03-04T23:44:02.922" v="1090" actId="164"/>
          <ac:grpSpMkLst>
            <pc:docMk/>
            <pc:sldMk cId="447963008" sldId="259"/>
            <ac:grpSpMk id="56" creationId="{DB0A1BD8-CDA3-D796-C851-98723EF77675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58" creationId="{1ABD5929-E4CC-7D7D-3845-39D58E25DB36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61" creationId="{26C9C9BD-062A-70F7-DA64-156F1074D03F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63" creationId="{D45ECBA2-A36F-C61A-5A3B-39C9EDB14694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65" creationId="{F4D0DD85-186F-6B2F-3D38-965ABF927BFF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67" creationId="{0A02CA6E-6803-467E-2D22-B6539F3D4E11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69" creationId="{1A15950A-6C21-C01D-9919-2FCBE96F57A8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71" creationId="{F9973C9D-A662-6CEE-D64F-8CAC8B183CC0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73" creationId="{1F84C8C0-08BA-C6CB-CF8B-9B7E0C4C9C90}"/>
          </ac:grpSpMkLst>
        </pc:grpChg>
        <pc:grpChg chg="add mod">
          <ac:chgData name="David Dillon" userId="69f874de28ae517d" providerId="LiveId" clId="{31144090-B1C7-4BA8-A4DC-65C7ABEEF150}" dt="2023-03-04T23:52:50.936" v="1633" actId="1037"/>
          <ac:grpSpMkLst>
            <pc:docMk/>
            <pc:sldMk cId="447963008" sldId="259"/>
            <ac:grpSpMk id="74" creationId="{97C09020-242F-8355-09B5-AB32CF4D2BEE}"/>
          </ac:grpSpMkLst>
        </pc:grp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3" creationId="{03550C40-2855-0D25-DB26-542AF57794E1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4" creationId="{AEE76125-2721-0DA3-11E7-E9CDC2863572}"/>
          </ac:cxnSpMkLst>
        </pc:cxnChg>
        <pc:cxnChg chg="add del mod">
          <ac:chgData name="David Dillon" userId="69f874de28ae517d" providerId="LiveId" clId="{31144090-B1C7-4BA8-A4DC-65C7ABEEF150}" dt="2023-03-04T23:21:19.480" v="37" actId="478"/>
          <ac:cxnSpMkLst>
            <pc:docMk/>
            <pc:sldMk cId="447963008" sldId="259"/>
            <ac:cxnSpMk id="7" creationId="{FCD66CE2-E5CA-2316-0884-6F4DB5B7D447}"/>
          </ac:cxnSpMkLst>
        </pc:cxnChg>
        <pc:cxnChg chg="add del mod">
          <ac:chgData name="David Dillon" userId="69f874de28ae517d" providerId="LiveId" clId="{31144090-B1C7-4BA8-A4DC-65C7ABEEF150}" dt="2023-03-04T23:23:22.305" v="372" actId="478"/>
          <ac:cxnSpMkLst>
            <pc:docMk/>
            <pc:sldMk cId="447963008" sldId="259"/>
            <ac:cxnSpMk id="8" creationId="{8DB9EADE-52AE-2B06-92FA-09D373BEFD2D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9" creationId="{E4D66A07-C04E-97F3-DD7C-AB8F7EB924B4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0" creationId="{7DA67781-A596-A5BA-3E27-F91EA58DB68B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1" creationId="{127AA27F-7015-D393-7117-1AF9CA24AAD6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2" creationId="{83C81570-73BE-CBF2-A975-DD90B741F81F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3" creationId="{B6A0DE01-AE17-5DA9-D9C9-FB3E75F5ABE3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4" creationId="{5D328518-AF1E-81FA-2EE5-8D46EF3854CE}"/>
          </ac:cxnSpMkLst>
        </pc:cxnChg>
        <pc:cxnChg chg="add del mod">
          <ac:chgData name="David Dillon" userId="69f874de28ae517d" providerId="LiveId" clId="{31144090-B1C7-4BA8-A4DC-65C7ABEEF150}" dt="2023-03-04T23:53:28.293" v="1635" actId="478"/>
          <ac:cxnSpMkLst>
            <pc:docMk/>
            <pc:sldMk cId="447963008" sldId="259"/>
            <ac:cxnSpMk id="15" creationId="{7C5591DE-628A-692F-F3B1-CCEC1212DB95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6" creationId="{9B573E23-7344-5242-4CB2-61C37282BF6E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7" creationId="{40F2772B-CBD6-D9DA-692B-55DBE0CCA3D9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18" creationId="{561C4F9A-709B-1AE9-3417-D0C9340DE263}"/>
          </ac:cxnSpMkLst>
        </pc:cxnChg>
        <pc:cxnChg chg="add del mod">
          <ac:chgData name="David Dillon" userId="69f874de28ae517d" providerId="LiveId" clId="{31144090-B1C7-4BA8-A4DC-65C7ABEEF150}" dt="2023-03-04T23:53:25.297" v="1634" actId="478"/>
          <ac:cxnSpMkLst>
            <pc:docMk/>
            <pc:sldMk cId="447963008" sldId="259"/>
            <ac:cxnSpMk id="19" creationId="{C66012FE-E2EC-8EB3-CE6E-FBD6917ABAA6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20" creationId="{8CA93FF0-02E7-3477-AA6D-E703E407447F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21" creationId="{BDB2A667-EB81-E6A0-FE35-5843FA8F502E}"/>
          </ac:cxnSpMkLst>
        </pc:cxnChg>
        <pc:cxnChg chg="add mod">
          <ac:chgData name="David Dillon" userId="69f874de28ae517d" providerId="LiveId" clId="{31144090-B1C7-4BA8-A4DC-65C7ABEEF150}" dt="2023-03-04T23:23:50.935" v="374" actId="164"/>
          <ac:cxnSpMkLst>
            <pc:docMk/>
            <pc:sldMk cId="447963008" sldId="259"/>
            <ac:cxnSpMk id="22" creationId="{67C6F507-3D35-E6CA-C942-5938199C020B}"/>
          </ac:cxnSpMkLst>
        </pc:cxnChg>
        <pc:cxnChg chg="add del mod">
          <ac:chgData name="David Dillon" userId="69f874de28ae517d" providerId="LiveId" clId="{31144090-B1C7-4BA8-A4DC-65C7ABEEF150}" dt="2023-03-04T23:23:21.418" v="371" actId="478"/>
          <ac:cxnSpMkLst>
            <pc:docMk/>
            <pc:sldMk cId="447963008" sldId="259"/>
            <ac:cxnSpMk id="23" creationId="{3032B11E-217A-F530-5C69-7CFEBA32B937}"/>
          </ac:cxnSpMkLst>
        </pc:cxnChg>
        <pc:cxnChg chg="add mod">
          <ac:chgData name="David Dillon" userId="69f874de28ae517d" providerId="LiveId" clId="{31144090-B1C7-4BA8-A4DC-65C7ABEEF150}" dt="2023-03-05T00:09:47.573" v="1818" actId="692"/>
          <ac:cxnSpMkLst>
            <pc:docMk/>
            <pc:sldMk cId="447963008" sldId="259"/>
            <ac:cxnSpMk id="80" creationId="{B0F78B5E-2706-BE51-2CCF-F332F4B905D1}"/>
          </ac:cxnSpMkLst>
        </pc:cxnChg>
      </pc:sldChg>
      <pc:sldChg chg="modSp add mod">
        <pc:chgData name="David Dillon" userId="69f874de28ae517d" providerId="LiveId" clId="{31144090-B1C7-4BA8-A4DC-65C7ABEEF150}" dt="2023-03-05T00:44:45.314" v="2682" actId="14100"/>
        <pc:sldMkLst>
          <pc:docMk/>
          <pc:sldMk cId="2775243438" sldId="260"/>
        </pc:sldMkLst>
        <pc:spChg chg="mod">
          <ac:chgData name="David Dillon" userId="69f874de28ae517d" providerId="LiveId" clId="{31144090-B1C7-4BA8-A4DC-65C7ABEEF150}" dt="2023-03-05T00:43:20.370" v="2628" actId="1076"/>
          <ac:spMkLst>
            <pc:docMk/>
            <pc:sldMk cId="2775243438" sldId="260"/>
            <ac:spMk id="2" creationId="{486E692A-D79E-0504-593D-1CC0F69A8034}"/>
          </ac:spMkLst>
        </pc:spChg>
        <pc:spChg chg="mod">
          <ac:chgData name="David Dillon" userId="69f874de28ae517d" providerId="LiveId" clId="{31144090-B1C7-4BA8-A4DC-65C7ABEEF150}" dt="2023-03-05T00:44:45.314" v="2682" actId="14100"/>
          <ac:spMkLst>
            <pc:docMk/>
            <pc:sldMk cId="2775243438" sldId="260"/>
            <ac:spMk id="3" creationId="{C5DEDFAB-1EC8-88C6-8FD6-A316BB895C11}"/>
          </ac:spMkLst>
        </pc:spChg>
      </pc:sldChg>
      <pc:sldChg chg="new del">
        <pc:chgData name="David Dillon" userId="69f874de28ae517d" providerId="LiveId" clId="{31144090-B1C7-4BA8-A4DC-65C7ABEEF150}" dt="2023-03-04T23:19:41.001" v="2" actId="47"/>
        <pc:sldMkLst>
          <pc:docMk/>
          <pc:sldMk cId="1275056852" sldId="293"/>
        </pc:sldMkLst>
      </pc:sldChg>
      <pc:sldChg chg="addSp delSp modSp new del mod delAnim modAnim">
        <pc:chgData name="David Dillon" userId="69f874de28ae517d" providerId="LiveId" clId="{31144090-B1C7-4BA8-A4DC-65C7ABEEF150}" dt="2023-03-05T00:45:43.033" v="2683" actId="47"/>
        <pc:sldMkLst>
          <pc:docMk/>
          <pc:sldMk cId="3887734780" sldId="293"/>
        </pc:sldMkLst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2" creationId="{4C344AA0-1DA8-D0D8-17BB-57D80237544D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3" creationId="{7FE3E333-9AE2-BD0B-9B61-C4CAAB34A525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4" creationId="{6A7FCECA-B9DB-AFBD-9B7C-647E097F9BE6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5" creationId="{F65718F8-72AE-888F-0FE7-017643763C18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6" creationId="{6CDF2C46-A438-454C-CACC-F5560F7F9111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7" creationId="{CABFE515-8104-6BA3-D502-C95439F86D77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8" creationId="{25E4368F-8817-2B4D-A719-5A310E23FA80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9" creationId="{599A4AB4-0EA9-1C5F-CD8D-F3358FFF849C}"/>
          </ac:spMkLst>
        </pc:spChg>
        <pc:spChg chg="add del mod">
          <ac:chgData name="David Dillon" userId="69f874de28ae517d" providerId="LiveId" clId="{31144090-B1C7-4BA8-A4DC-65C7ABEEF150}" dt="2023-03-05T00:37:57.357" v="2358" actId="478"/>
          <ac:spMkLst>
            <pc:docMk/>
            <pc:sldMk cId="3887734780" sldId="293"/>
            <ac:spMk id="10" creationId="{33BA1A3D-0D90-77F3-4D22-45FF0B60F4E3}"/>
          </ac:spMkLst>
        </pc:spChg>
      </pc:sldChg>
      <pc:sldMasterChg chg="delSldLayout">
        <pc:chgData name="David Dillon" userId="69f874de28ae517d" providerId="LiveId" clId="{31144090-B1C7-4BA8-A4DC-65C7ABEEF150}" dt="2023-03-05T00:01:34.026" v="1666" actId="47"/>
        <pc:sldMasterMkLst>
          <pc:docMk/>
          <pc:sldMasterMk cId="2056840760" sldId="2147483662"/>
        </pc:sldMasterMkLst>
        <pc:sldLayoutChg chg="del">
          <pc:chgData name="David Dillon" userId="69f874de28ae517d" providerId="LiveId" clId="{31144090-B1C7-4BA8-A4DC-65C7ABEEF150}" dt="2023-03-05T00:01:34.026" v="1666" actId="47"/>
          <pc:sldLayoutMkLst>
            <pc:docMk/>
            <pc:sldMasterMk cId="2056840760" sldId="2147483662"/>
            <pc:sldLayoutMk cId="2875255789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67936" y="4817717"/>
            <a:ext cx="1347297" cy="302186"/>
          </a:xfrm>
        </p:spPr>
        <p:txBody>
          <a:bodyPr>
            <a:noAutofit/>
          </a:bodyPr>
          <a:lstStyle>
            <a:lvl1pPr marL="0" indent="0">
              <a:buNone/>
              <a:defRPr sz="150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67936" y="5210963"/>
            <a:ext cx="1360175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00557" y="4817717"/>
            <a:ext cx="1347297" cy="302186"/>
          </a:xfrm>
        </p:spPr>
        <p:txBody>
          <a:bodyPr>
            <a:noAutofit/>
          </a:bodyPr>
          <a:lstStyle>
            <a:lvl1pPr marL="0" indent="0">
              <a:buNone/>
              <a:defRPr sz="150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00558" y="5210963"/>
            <a:ext cx="1360175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33179" y="4817717"/>
            <a:ext cx="1347297" cy="302186"/>
          </a:xfrm>
        </p:spPr>
        <p:txBody>
          <a:bodyPr>
            <a:noAutofit/>
          </a:bodyPr>
          <a:lstStyle>
            <a:lvl1pPr marL="0" indent="0">
              <a:buNone/>
              <a:defRPr sz="150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33179" y="5210963"/>
            <a:ext cx="1360175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65800" y="4817717"/>
            <a:ext cx="1347297" cy="302186"/>
          </a:xfrm>
        </p:spPr>
        <p:txBody>
          <a:bodyPr>
            <a:noAutofit/>
          </a:bodyPr>
          <a:lstStyle>
            <a:lvl1pPr marL="0" indent="0">
              <a:buNone/>
              <a:defRPr sz="150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65801" y="5210963"/>
            <a:ext cx="1360175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320" userDrawn="1">
          <p15:clr>
            <a:srgbClr val="FBAE40"/>
          </p15:clr>
        </p15:guide>
        <p15:guide id="4" pos="2988" userDrawn="1">
          <p15:clr>
            <a:srgbClr val="5ACBF0"/>
          </p15:clr>
        </p15:guide>
        <p15:guide id="5" pos="2772" userDrawn="1">
          <p15:clr>
            <a:srgbClr val="5ACBF0"/>
          </p15:clr>
        </p15:guide>
        <p15:guide id="6" pos="1548" userDrawn="1">
          <p15:clr>
            <a:srgbClr val="5ACBF0"/>
          </p15:clr>
        </p15:guide>
        <p15:guide id="7" pos="1332" userDrawn="1">
          <p15:clr>
            <a:srgbClr val="5ACBF0"/>
          </p15:clr>
        </p15:guide>
        <p15:guide id="8" pos="4212" userDrawn="1">
          <p15:clr>
            <a:srgbClr val="5ACBF0"/>
          </p15:clr>
        </p15:guide>
        <p15:guide id="9" pos="4428" userDrawn="1">
          <p15:clr>
            <a:srgbClr val="5ACBF0"/>
          </p15:clr>
        </p15:guide>
        <p15:guide id="10" pos="108" userDrawn="1">
          <p15:clr>
            <a:srgbClr val="5ACBF0"/>
          </p15:clr>
        </p15:guide>
        <p15:guide id="11" orient="horz" pos="4176" userDrawn="1">
          <p15:clr>
            <a:srgbClr val="5ACBF0"/>
          </p15:clr>
        </p15:guide>
        <p15:guide id="12" pos="5652" userDrawn="1">
          <p15:clr>
            <a:srgbClr val="5ACBF0"/>
          </p15:clr>
        </p15:guide>
        <p15:guide id="13" orient="horz" pos="144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136" y="4014522"/>
            <a:ext cx="88658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136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379328" y="4014522"/>
            <a:ext cx="906673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79327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16519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2416518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53709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453708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916423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916422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53613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953613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90804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90804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027994" y="4014522"/>
            <a:ext cx="885824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20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027994" y="4486179"/>
            <a:ext cx="886589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4320" userDrawn="1">
          <p15:clr>
            <a:srgbClr val="FBAE40"/>
          </p15:clr>
        </p15:guide>
        <p15:guide id="4" pos="2988" userDrawn="1">
          <p15:clr>
            <a:srgbClr val="5ACBF0"/>
          </p15:clr>
        </p15:guide>
        <p15:guide id="5" pos="2772" userDrawn="1">
          <p15:clr>
            <a:srgbClr val="5ACBF0"/>
          </p15:clr>
        </p15:guide>
        <p15:guide id="6" pos="1548" userDrawn="1">
          <p15:clr>
            <a:srgbClr val="5ACBF0"/>
          </p15:clr>
        </p15:guide>
        <p15:guide id="7" pos="1332" userDrawn="1">
          <p15:clr>
            <a:srgbClr val="5ACBF0"/>
          </p15:clr>
        </p15:guide>
        <p15:guide id="8" pos="4212" userDrawn="1">
          <p15:clr>
            <a:srgbClr val="5ACBF0"/>
          </p15:clr>
        </p15:guide>
        <p15:guide id="9" pos="4428" userDrawn="1">
          <p15:clr>
            <a:srgbClr val="5ACBF0"/>
          </p15:clr>
        </p15:guide>
        <p15:guide id="10" pos="108" userDrawn="1">
          <p15:clr>
            <a:srgbClr val="5ACBF0"/>
          </p15:clr>
        </p15:guide>
        <p15:guide id="11" orient="horz" pos="4176" userDrawn="1">
          <p15:clr>
            <a:srgbClr val="5ACBF0"/>
          </p15:clr>
        </p15:guide>
        <p15:guide id="12" pos="5652" userDrawn="1">
          <p15:clr>
            <a:srgbClr val="5ACBF0"/>
          </p15:clr>
        </p15:guide>
        <p15:guide id="13" orient="horz" pos="144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5045" y="1776098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045" y="2111375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5905" y="1776098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5905" y="2111375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73425" y="1776098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73425" y="2111375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85045" y="2914739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85045" y="3254810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55905" y="2914739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55905" y="3254810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3425" y="2914739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3425" y="3254810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85045" y="4057987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85045" y="4392591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55905" y="4057987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255905" y="4392591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73425" y="4057987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73425" y="4392591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85045" y="5231920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85045" y="5566524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255905" y="5231920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255905" y="5566524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73425" y="5231920"/>
            <a:ext cx="1619250" cy="302186"/>
          </a:xfrm>
        </p:spPr>
        <p:txBody>
          <a:bodyPr>
            <a:noAutofit/>
          </a:bodyPr>
          <a:lstStyle>
            <a:lvl1pPr marL="0" indent="0">
              <a:buNone/>
              <a:defRPr sz="135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273425" y="5566524"/>
            <a:ext cx="1634728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08" userDrawn="1">
          <p15:clr>
            <a:srgbClr val="FBAE40"/>
          </p15:clr>
        </p15:guide>
        <p15:guide id="2" pos="3834" userDrawn="1">
          <p15:clr>
            <a:srgbClr val="FBAE40"/>
          </p15:clr>
        </p15:guide>
        <p15:guide id="4" pos="3942" userDrawn="1">
          <p15:clr>
            <a:srgbClr val="5ACBF0"/>
          </p15:clr>
        </p15:guide>
        <p15:guide id="5" pos="3726" userDrawn="1">
          <p15:clr>
            <a:srgbClr val="5ACBF0"/>
          </p15:clr>
        </p15:guide>
        <p15:guide id="6" pos="2016" userDrawn="1">
          <p15:clr>
            <a:srgbClr val="5ACBF0"/>
          </p15:clr>
        </p15:guide>
        <p15:guide id="7" pos="1800" userDrawn="1">
          <p15:clr>
            <a:srgbClr val="5ACBF0"/>
          </p15:clr>
        </p15:guide>
        <p15:guide id="10" pos="108" userDrawn="1">
          <p15:clr>
            <a:srgbClr val="5ACBF0"/>
          </p15:clr>
        </p15:guide>
        <p15:guide id="11" orient="horz" pos="4176" userDrawn="1">
          <p15:clr>
            <a:srgbClr val="5ACBF0"/>
          </p15:clr>
        </p15:guide>
        <p15:guide id="12" pos="5652" userDrawn="1">
          <p15:clr>
            <a:srgbClr val="5ACBF0"/>
          </p15:clr>
        </p15:guide>
        <p15:guide id="13" orient="horz" pos="144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FE88-BE44-4ADD-8CB6-B8686840BAE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8122-D19A-4478-8AE9-FAC4C34A3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4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FE88-BE44-4ADD-8CB6-B8686840BAE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48122-D19A-4478-8AE9-FAC4C34A3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5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93" y="457200"/>
            <a:ext cx="8798814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593" y="1825625"/>
            <a:ext cx="87988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593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DAD0-21E9-42D0-8C63-C6563197FC1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6960" y="6356351"/>
            <a:ext cx="445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14007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3823-CC86-4AC6-95C0-DC3ECA80F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  <p:sldLayoutId id="2147483673" r:id="rId4"/>
    <p:sldLayoutId id="2147483674" r:id="rId5"/>
  </p:sldLayoutIdLst>
  <p:txStyles>
    <p:titleStyle>
      <a:lvl1pPr algn="ctr" defTabSz="685800" rtl="0" eaLnBrk="1" latinLnBrk="0" hangingPunct="1">
        <a:lnSpc>
          <a:spcPct val="90000"/>
        </a:lnSpc>
        <a:spcBef>
          <a:spcPts val="750"/>
        </a:spcBef>
        <a:buNone/>
        <a:defRPr sz="27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2672413" y="2125532"/>
            <a:ext cx="163569" cy="163569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20A472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0E8E93-133F-7D44-1AED-CA49656EBAE1}"/>
              </a:ext>
            </a:extLst>
          </p:cNvPr>
          <p:cNvSpPr txBox="1"/>
          <p:nvPr/>
        </p:nvSpPr>
        <p:spPr>
          <a:xfrm>
            <a:off x="4333829" y="3805284"/>
            <a:ext cx="251687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10543A"/>
                </a:solidFill>
              </a:rPr>
              <a:t>~7.5k</a:t>
            </a:r>
          </a:p>
        </p:txBody>
      </p:sp>
      <p:sp>
        <p:nvSpPr>
          <p:cNvPr id="4" name="Title 33">
            <a:extLst>
              <a:ext uri="{FF2B5EF4-FFF2-40B4-BE49-F238E27FC236}">
                <a16:creationId xmlns:a16="http://schemas.microsoft.com/office/drawing/2014/main" id="{2BCA390A-11F2-C4C8-AC9A-EAC62E10C4CE}"/>
              </a:ext>
            </a:extLst>
          </p:cNvPr>
          <p:cNvSpPr txBox="1">
            <a:spLocks/>
          </p:cNvSpPr>
          <p:nvPr/>
        </p:nvSpPr>
        <p:spPr>
          <a:xfrm>
            <a:off x="5183444" y="5637409"/>
            <a:ext cx="3581552" cy="473202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sz="36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Biblical History</a:t>
            </a:r>
            <a:b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Spring ‘23 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E5208-139B-D724-B665-D9895B9C9051}"/>
              </a:ext>
            </a:extLst>
          </p:cNvPr>
          <p:cNvSpPr txBox="1"/>
          <p:nvPr/>
        </p:nvSpPr>
        <p:spPr>
          <a:xfrm>
            <a:off x="3899369" y="2997371"/>
            <a:ext cx="384065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5"/>
                </a:solidFill>
              </a:rPr>
              <a:t>From Creation to </a:t>
            </a:r>
          </a:p>
          <a:p>
            <a:pPr algn="ctr"/>
            <a:r>
              <a:rPr lang="en-US" sz="2100" b="1" dirty="0">
                <a:solidFill>
                  <a:schemeClr val="accent5"/>
                </a:solidFill>
              </a:rPr>
              <a:t>New Heaven &amp; New Earth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A53396-6308-AA51-049D-B098FE8685E3}"/>
              </a:ext>
            </a:extLst>
          </p:cNvPr>
          <p:cNvCxnSpPr>
            <a:cxnSpLocks/>
          </p:cNvCxnSpPr>
          <p:nvPr/>
        </p:nvCxnSpPr>
        <p:spPr>
          <a:xfrm>
            <a:off x="502158" y="2204811"/>
            <a:ext cx="8063046" cy="3321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Infinity Symbol – Origins, Significance and Meaning - Symbol Sage">
            <a:extLst>
              <a:ext uri="{FF2B5EF4-FFF2-40B4-BE49-F238E27FC236}">
                <a16:creationId xmlns:a16="http://schemas.microsoft.com/office/drawing/2014/main" id="{3677DDF7-65BC-D6BF-9EE7-2497616E8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22" y="2289101"/>
            <a:ext cx="825176" cy="53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nfinity Symbol – Origins, Significance and Meaning - Symbol Sage">
            <a:extLst>
              <a:ext uri="{FF2B5EF4-FFF2-40B4-BE49-F238E27FC236}">
                <a16:creationId xmlns:a16="http://schemas.microsoft.com/office/drawing/2014/main" id="{7458D9EC-D183-5AA5-1465-4FD175F1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28" y="1543872"/>
            <a:ext cx="825176" cy="53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8DD9C76-8C07-3A9E-0848-27844AB72E53}"/>
              </a:ext>
            </a:extLst>
          </p:cNvPr>
          <p:cNvSpPr txBox="1"/>
          <p:nvPr/>
        </p:nvSpPr>
        <p:spPr>
          <a:xfrm>
            <a:off x="1923379" y="672490"/>
            <a:ext cx="5181126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50" b="1" dirty="0">
                <a:solidFill>
                  <a:schemeClr val="accent5"/>
                </a:solidFill>
              </a:rPr>
              <a:t>Eternal &amp; Living </a:t>
            </a:r>
            <a:r>
              <a:rPr lang="en-US" sz="405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  <a:p>
            <a:pPr algn="ctr"/>
            <a:r>
              <a:rPr lang="en-US" sz="405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in 1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A3DDB47F-4BC3-EA3C-EDC3-DAFD928A09B2}"/>
              </a:ext>
            </a:extLst>
          </p:cNvPr>
          <p:cNvCxnSpPr>
            <a:cxnSpLocks/>
          </p:cNvCxnSpPr>
          <p:nvPr/>
        </p:nvCxnSpPr>
        <p:spPr>
          <a:xfrm rot="10800000">
            <a:off x="2754198" y="2323329"/>
            <a:ext cx="1759744" cy="893856"/>
          </a:xfrm>
          <a:prstGeom prst="curvedConnector2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95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ROSS - Bubble-free stickers – His Glory Co.">
            <a:extLst>
              <a:ext uri="{FF2B5EF4-FFF2-40B4-BE49-F238E27FC236}">
                <a16:creationId xmlns:a16="http://schemas.microsoft.com/office/drawing/2014/main" id="{467DD521-0BAC-3B16-FAE1-E4E55F5DC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838" y="714104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: Shape 1" descr="timeline ">
            <a:extLst>
              <a:ext uri="{FF2B5EF4-FFF2-40B4-BE49-F238E27FC236}">
                <a16:creationId xmlns:a16="http://schemas.microsoft.com/office/drawing/2014/main" id="{8D4775DE-A457-470F-9215-52C254BEA12F}"/>
              </a:ext>
            </a:extLst>
          </p:cNvPr>
          <p:cNvSpPr/>
          <p:nvPr/>
        </p:nvSpPr>
        <p:spPr>
          <a:xfrm rot="10800000" flipV="1">
            <a:off x="255091" y="2605705"/>
            <a:ext cx="4073657" cy="1044487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1458156" y="2796069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3k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2472403" y="2796069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2k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3486649" y="2796069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1k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443910" y="2796069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4k</a:t>
            </a:r>
          </a:p>
        </p:txBody>
      </p:sp>
      <p:sp>
        <p:nvSpPr>
          <p:cNvPr id="51" name="Oval 50" descr="timeline endpoints">
            <a:extLst>
              <a:ext uri="{FF2B5EF4-FFF2-40B4-BE49-F238E27FC236}">
                <a16:creationId xmlns:a16="http://schemas.microsoft.com/office/drawing/2014/main" id="{FEB42CF1-3717-49C1-AB83-60AC16555486}"/>
              </a:ext>
            </a:extLst>
          </p:cNvPr>
          <p:cNvSpPr/>
          <p:nvPr/>
        </p:nvSpPr>
        <p:spPr>
          <a:xfrm>
            <a:off x="194776" y="3054659"/>
            <a:ext cx="142705" cy="142705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 descr="timeline endpoints">
            <a:extLst>
              <a:ext uri="{FF2B5EF4-FFF2-40B4-BE49-F238E27FC236}">
                <a16:creationId xmlns:a16="http://schemas.microsoft.com/office/drawing/2014/main" id="{ADA048D0-8338-452D-AF0D-7D6C9C599BD4}"/>
              </a:ext>
            </a:extLst>
          </p:cNvPr>
          <p:cNvSpPr/>
          <p:nvPr/>
        </p:nvSpPr>
        <p:spPr>
          <a:xfrm>
            <a:off x="4249839" y="3058209"/>
            <a:ext cx="135604" cy="135604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Freeform: Shape 32" descr="timeline ">
            <a:extLst>
              <a:ext uri="{FF2B5EF4-FFF2-40B4-BE49-F238E27FC236}">
                <a16:creationId xmlns:a16="http://schemas.microsoft.com/office/drawing/2014/main" id="{7B3DF975-73CD-42C6-9B78-C3FF40C352F1}"/>
              </a:ext>
            </a:extLst>
          </p:cNvPr>
          <p:cNvSpPr/>
          <p:nvPr/>
        </p:nvSpPr>
        <p:spPr>
          <a:xfrm flipV="1">
            <a:off x="4825777" y="2605705"/>
            <a:ext cx="4073657" cy="1044487"/>
          </a:xfrm>
          <a:custGeom>
            <a:avLst/>
            <a:gdLst>
              <a:gd name="connsiteX0" fmla="*/ 1450750 w 5658193"/>
              <a:gd name="connsiteY0" fmla="*/ 725607 h 1450763"/>
              <a:gd name="connsiteX1" fmla="*/ 1449830 w 5658193"/>
              <a:gd name="connsiteY1" fmla="*/ 725607 h 1450763"/>
              <a:gd name="connsiteX2" fmla="*/ 1449806 w 5658193"/>
              <a:gd name="connsiteY2" fmla="*/ 725382 h 1450763"/>
              <a:gd name="connsiteX3" fmla="*/ 1449830 w 5658193"/>
              <a:gd name="connsiteY3" fmla="*/ 725157 h 1450763"/>
              <a:gd name="connsiteX4" fmla="*/ 1402870 w 5658193"/>
              <a:gd name="connsiteY4" fmla="*/ 725157 h 1450763"/>
              <a:gd name="connsiteX5" fmla="*/ 1389130 w 5658193"/>
              <a:gd name="connsiteY5" fmla="*/ 588840 h 1450763"/>
              <a:gd name="connsiteX6" fmla="*/ 725382 w 5658193"/>
              <a:gd name="connsiteY6" fmla="*/ 47869 h 1450763"/>
              <a:gd name="connsiteX7" fmla="*/ 47868 w 5658193"/>
              <a:gd name="connsiteY7" fmla="*/ 725382 h 1450763"/>
              <a:gd name="connsiteX8" fmla="*/ 47890 w 5658193"/>
              <a:gd name="connsiteY8" fmla="*/ 725607 h 1450763"/>
              <a:gd name="connsiteX9" fmla="*/ 10 w 5658193"/>
              <a:gd name="connsiteY9" fmla="*/ 725607 h 1450763"/>
              <a:gd name="connsiteX10" fmla="*/ 0 w 5658193"/>
              <a:gd name="connsiteY10" fmla="*/ 725382 h 1450763"/>
              <a:gd name="connsiteX11" fmla="*/ 725382 w 5658193"/>
              <a:gd name="connsiteY11" fmla="*/ 1 h 1450763"/>
              <a:gd name="connsiteX12" fmla="*/ 1450762 w 5658193"/>
              <a:gd name="connsiteY12" fmla="*/ 725382 h 1450763"/>
              <a:gd name="connsiteX13" fmla="*/ 4932812 w 5658193"/>
              <a:gd name="connsiteY13" fmla="*/ 1450762 h 1450763"/>
              <a:gd name="connsiteX14" fmla="*/ 4207431 w 5658193"/>
              <a:gd name="connsiteY14" fmla="*/ 725381 h 1450763"/>
              <a:gd name="connsiteX15" fmla="*/ 4207442 w 5658193"/>
              <a:gd name="connsiteY15" fmla="*/ 725156 h 1450763"/>
              <a:gd name="connsiteX16" fmla="*/ 4208363 w 5658193"/>
              <a:gd name="connsiteY16" fmla="*/ 725156 h 1450763"/>
              <a:gd name="connsiteX17" fmla="*/ 4208386 w 5658193"/>
              <a:gd name="connsiteY17" fmla="*/ 725381 h 1450763"/>
              <a:gd name="connsiteX18" fmla="*/ 4208363 w 5658193"/>
              <a:gd name="connsiteY18" fmla="*/ 725606 h 1450763"/>
              <a:gd name="connsiteX19" fmla="*/ 4255322 w 5658193"/>
              <a:gd name="connsiteY19" fmla="*/ 725606 h 1450763"/>
              <a:gd name="connsiteX20" fmla="*/ 4269064 w 5658193"/>
              <a:gd name="connsiteY20" fmla="*/ 861924 h 1450763"/>
              <a:gd name="connsiteX21" fmla="*/ 4932812 w 5658193"/>
              <a:gd name="connsiteY21" fmla="*/ 1402894 h 1450763"/>
              <a:gd name="connsiteX22" fmla="*/ 5610325 w 5658193"/>
              <a:gd name="connsiteY22" fmla="*/ 725381 h 1450763"/>
              <a:gd name="connsiteX23" fmla="*/ 5610302 w 5658193"/>
              <a:gd name="connsiteY23" fmla="*/ 725156 h 1450763"/>
              <a:gd name="connsiteX24" fmla="*/ 5658182 w 5658193"/>
              <a:gd name="connsiteY24" fmla="*/ 725156 h 1450763"/>
              <a:gd name="connsiteX25" fmla="*/ 5658193 w 5658193"/>
              <a:gd name="connsiteY25" fmla="*/ 725381 h 1450763"/>
              <a:gd name="connsiteX26" fmla="*/ 4932812 w 5658193"/>
              <a:gd name="connsiteY26" fmla="*/ 1450762 h 1450763"/>
              <a:gd name="connsiteX27" fmla="*/ 2127320 w 5658193"/>
              <a:gd name="connsiteY27" fmla="*/ 1450763 h 1450763"/>
              <a:gd name="connsiteX28" fmla="*/ 1401938 w 5658193"/>
              <a:gd name="connsiteY28" fmla="*/ 725382 h 1450763"/>
              <a:gd name="connsiteX29" fmla="*/ 1401950 w 5658193"/>
              <a:gd name="connsiteY29" fmla="*/ 725157 h 1450763"/>
              <a:gd name="connsiteX30" fmla="*/ 1402870 w 5658193"/>
              <a:gd name="connsiteY30" fmla="*/ 725157 h 1450763"/>
              <a:gd name="connsiteX31" fmla="*/ 1402894 w 5658193"/>
              <a:gd name="connsiteY31" fmla="*/ 725382 h 1450763"/>
              <a:gd name="connsiteX32" fmla="*/ 1402870 w 5658193"/>
              <a:gd name="connsiteY32" fmla="*/ 725607 h 1450763"/>
              <a:gd name="connsiteX33" fmla="*/ 1449830 w 5658193"/>
              <a:gd name="connsiteY33" fmla="*/ 725607 h 1450763"/>
              <a:gd name="connsiteX34" fmla="*/ 1463572 w 5658193"/>
              <a:gd name="connsiteY34" fmla="*/ 861925 h 1450763"/>
              <a:gd name="connsiteX35" fmla="*/ 2127320 w 5658193"/>
              <a:gd name="connsiteY35" fmla="*/ 1402895 h 1450763"/>
              <a:gd name="connsiteX36" fmla="*/ 2804833 w 5658193"/>
              <a:gd name="connsiteY36" fmla="*/ 725382 h 1450763"/>
              <a:gd name="connsiteX37" fmla="*/ 2804810 w 5658193"/>
              <a:gd name="connsiteY37" fmla="*/ 725157 h 1450763"/>
              <a:gd name="connsiteX38" fmla="*/ 2805515 w 5658193"/>
              <a:gd name="connsiteY38" fmla="*/ 725157 h 1450763"/>
              <a:gd name="connsiteX39" fmla="*/ 2820229 w 5658193"/>
              <a:gd name="connsiteY39" fmla="*/ 579192 h 1450763"/>
              <a:gd name="connsiteX40" fmla="*/ 3530873 w 5658193"/>
              <a:gd name="connsiteY40" fmla="*/ 0 h 1450763"/>
              <a:gd name="connsiteX41" fmla="*/ 4256254 w 5658193"/>
              <a:gd name="connsiteY41" fmla="*/ 725381 h 1450763"/>
              <a:gd name="connsiteX42" fmla="*/ 4256243 w 5658193"/>
              <a:gd name="connsiteY42" fmla="*/ 725606 h 1450763"/>
              <a:gd name="connsiteX43" fmla="*/ 4255322 w 5658193"/>
              <a:gd name="connsiteY43" fmla="*/ 725606 h 1450763"/>
              <a:gd name="connsiteX44" fmla="*/ 4255299 w 5658193"/>
              <a:gd name="connsiteY44" fmla="*/ 725381 h 1450763"/>
              <a:gd name="connsiteX45" fmla="*/ 4255322 w 5658193"/>
              <a:gd name="connsiteY45" fmla="*/ 725156 h 1450763"/>
              <a:gd name="connsiteX46" fmla="*/ 4208363 w 5658193"/>
              <a:gd name="connsiteY46" fmla="*/ 725156 h 1450763"/>
              <a:gd name="connsiteX47" fmla="*/ 4194621 w 5658193"/>
              <a:gd name="connsiteY47" fmla="*/ 588839 h 1450763"/>
              <a:gd name="connsiteX48" fmla="*/ 3530873 w 5658193"/>
              <a:gd name="connsiteY48" fmla="*/ 47868 h 1450763"/>
              <a:gd name="connsiteX49" fmla="*/ 2853360 w 5658193"/>
              <a:gd name="connsiteY49" fmla="*/ 725381 h 1450763"/>
              <a:gd name="connsiteX50" fmla="*/ 2853383 w 5658193"/>
              <a:gd name="connsiteY50" fmla="*/ 725606 h 1450763"/>
              <a:gd name="connsiteX51" fmla="*/ 2852678 w 5658193"/>
              <a:gd name="connsiteY51" fmla="*/ 725606 h 1450763"/>
              <a:gd name="connsiteX52" fmla="*/ 2837964 w 5658193"/>
              <a:gd name="connsiteY52" fmla="*/ 871572 h 1450763"/>
              <a:gd name="connsiteX53" fmla="*/ 2127320 w 5658193"/>
              <a:gd name="connsiteY53" fmla="*/ 1450763 h 14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658193" h="1450763">
                <a:moveTo>
                  <a:pt x="1450750" y="725607"/>
                </a:moveTo>
                <a:lnTo>
                  <a:pt x="1449830" y="725607"/>
                </a:lnTo>
                <a:lnTo>
                  <a:pt x="1449806" y="725382"/>
                </a:lnTo>
                <a:lnTo>
                  <a:pt x="1449830" y="725157"/>
                </a:lnTo>
                <a:lnTo>
                  <a:pt x="1402870" y="725157"/>
                </a:lnTo>
                <a:lnTo>
                  <a:pt x="1389130" y="588840"/>
                </a:lnTo>
                <a:cubicBezTo>
                  <a:pt x="1325954" y="280108"/>
                  <a:pt x="1052790" y="47869"/>
                  <a:pt x="725382" y="47869"/>
                </a:cubicBezTo>
                <a:cubicBezTo>
                  <a:pt x="351202" y="47869"/>
                  <a:pt x="47868" y="351202"/>
                  <a:pt x="47868" y="725382"/>
                </a:cubicBezTo>
                <a:lnTo>
                  <a:pt x="47890" y="725607"/>
                </a:lnTo>
                <a:lnTo>
                  <a:pt x="10" y="725607"/>
                </a:lnTo>
                <a:lnTo>
                  <a:pt x="0" y="725382"/>
                </a:lnTo>
                <a:cubicBezTo>
                  <a:pt x="0" y="324765"/>
                  <a:pt x="324764" y="1"/>
                  <a:pt x="725382" y="1"/>
                </a:cubicBezTo>
                <a:cubicBezTo>
                  <a:pt x="1125998" y="1"/>
                  <a:pt x="1450762" y="324765"/>
                  <a:pt x="1450762" y="725382"/>
                </a:cubicBezTo>
                <a:close/>
                <a:moveTo>
                  <a:pt x="4932812" y="1450762"/>
                </a:moveTo>
                <a:cubicBezTo>
                  <a:pt x="4532195" y="1450762"/>
                  <a:pt x="4207431" y="1125998"/>
                  <a:pt x="4207431" y="725381"/>
                </a:cubicBezTo>
                <a:lnTo>
                  <a:pt x="4207442" y="725156"/>
                </a:lnTo>
                <a:lnTo>
                  <a:pt x="4208363" y="725156"/>
                </a:lnTo>
                <a:lnTo>
                  <a:pt x="4208386" y="725381"/>
                </a:lnTo>
                <a:lnTo>
                  <a:pt x="4208363" y="725606"/>
                </a:lnTo>
                <a:lnTo>
                  <a:pt x="4255322" y="725606"/>
                </a:lnTo>
                <a:lnTo>
                  <a:pt x="4269064" y="861924"/>
                </a:lnTo>
                <a:cubicBezTo>
                  <a:pt x="4332239" y="1170655"/>
                  <a:pt x="4605404" y="1402894"/>
                  <a:pt x="4932812" y="1402894"/>
                </a:cubicBezTo>
                <a:cubicBezTo>
                  <a:pt x="5306992" y="1402894"/>
                  <a:pt x="5610325" y="1099561"/>
                  <a:pt x="5610325" y="725381"/>
                </a:cubicBezTo>
                <a:lnTo>
                  <a:pt x="5610302" y="725156"/>
                </a:lnTo>
                <a:lnTo>
                  <a:pt x="5658182" y="725156"/>
                </a:lnTo>
                <a:lnTo>
                  <a:pt x="5658193" y="725381"/>
                </a:lnTo>
                <a:cubicBezTo>
                  <a:pt x="5658193" y="1125998"/>
                  <a:pt x="5333429" y="1450762"/>
                  <a:pt x="4932812" y="1450762"/>
                </a:cubicBezTo>
                <a:close/>
                <a:moveTo>
                  <a:pt x="2127320" y="1450763"/>
                </a:moveTo>
                <a:cubicBezTo>
                  <a:pt x="1726703" y="1450763"/>
                  <a:pt x="1401938" y="1125999"/>
                  <a:pt x="1401938" y="725382"/>
                </a:cubicBezTo>
                <a:lnTo>
                  <a:pt x="1401950" y="725157"/>
                </a:lnTo>
                <a:lnTo>
                  <a:pt x="1402870" y="725157"/>
                </a:lnTo>
                <a:lnTo>
                  <a:pt x="1402894" y="725382"/>
                </a:lnTo>
                <a:lnTo>
                  <a:pt x="1402870" y="725607"/>
                </a:lnTo>
                <a:lnTo>
                  <a:pt x="1449830" y="725607"/>
                </a:lnTo>
                <a:lnTo>
                  <a:pt x="1463572" y="861925"/>
                </a:lnTo>
                <a:cubicBezTo>
                  <a:pt x="1526746" y="1170656"/>
                  <a:pt x="1799912" y="1402895"/>
                  <a:pt x="2127320" y="1402895"/>
                </a:cubicBezTo>
                <a:cubicBezTo>
                  <a:pt x="2501500" y="1402895"/>
                  <a:pt x="2804833" y="1099562"/>
                  <a:pt x="2804833" y="725382"/>
                </a:cubicBezTo>
                <a:lnTo>
                  <a:pt x="2804810" y="725157"/>
                </a:lnTo>
                <a:lnTo>
                  <a:pt x="2805515" y="725157"/>
                </a:lnTo>
                <a:lnTo>
                  <a:pt x="2820229" y="579192"/>
                </a:lnTo>
                <a:cubicBezTo>
                  <a:pt x="2887868" y="248648"/>
                  <a:pt x="3180333" y="0"/>
                  <a:pt x="3530873" y="0"/>
                </a:cubicBezTo>
                <a:cubicBezTo>
                  <a:pt x="3931490" y="0"/>
                  <a:pt x="4256254" y="324764"/>
                  <a:pt x="4256254" y="725381"/>
                </a:cubicBezTo>
                <a:lnTo>
                  <a:pt x="4256243" y="725606"/>
                </a:lnTo>
                <a:lnTo>
                  <a:pt x="4255322" y="725606"/>
                </a:lnTo>
                <a:lnTo>
                  <a:pt x="4255299" y="725381"/>
                </a:lnTo>
                <a:lnTo>
                  <a:pt x="4255322" y="725156"/>
                </a:lnTo>
                <a:lnTo>
                  <a:pt x="4208363" y="725156"/>
                </a:lnTo>
                <a:lnTo>
                  <a:pt x="4194621" y="588839"/>
                </a:lnTo>
                <a:cubicBezTo>
                  <a:pt x="4131446" y="280107"/>
                  <a:pt x="3858281" y="47868"/>
                  <a:pt x="3530873" y="47868"/>
                </a:cubicBezTo>
                <a:cubicBezTo>
                  <a:pt x="3156693" y="47868"/>
                  <a:pt x="2853360" y="351201"/>
                  <a:pt x="2853360" y="725381"/>
                </a:cubicBezTo>
                <a:lnTo>
                  <a:pt x="2853383" y="725606"/>
                </a:lnTo>
                <a:lnTo>
                  <a:pt x="2852678" y="725606"/>
                </a:lnTo>
                <a:lnTo>
                  <a:pt x="2837964" y="871572"/>
                </a:lnTo>
                <a:cubicBezTo>
                  <a:pt x="2770325" y="1202116"/>
                  <a:pt x="2477860" y="1450763"/>
                  <a:pt x="2127320" y="1450763"/>
                </a:cubicBezTo>
                <a:close/>
              </a:path>
            </a:pathLst>
          </a:custGeom>
          <a:gradFill>
            <a:gsLst>
              <a:gs pos="66000">
                <a:schemeClr val="accent6"/>
              </a:gs>
              <a:gs pos="42000">
                <a:schemeClr val="accent5"/>
              </a:gs>
              <a:gs pos="8000">
                <a:schemeClr val="accent4"/>
              </a:gs>
              <a:gs pos="90000">
                <a:schemeClr val="accent3"/>
              </a:gs>
            </a:gsLst>
            <a:lin ang="10800000" scaled="0"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F57FC2D-CA42-4C0C-9FE9-BC02A85CA6CC}"/>
              </a:ext>
            </a:extLst>
          </p:cNvPr>
          <p:cNvSpPr/>
          <p:nvPr/>
        </p:nvSpPr>
        <p:spPr>
          <a:xfrm>
            <a:off x="6028842" y="2796069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2k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CBB380A-D7CA-44B2-9AFF-F5B137339529}"/>
              </a:ext>
            </a:extLst>
          </p:cNvPr>
          <p:cNvSpPr/>
          <p:nvPr/>
        </p:nvSpPr>
        <p:spPr>
          <a:xfrm>
            <a:off x="3528859" y="4316708"/>
            <a:ext cx="2401786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tribulation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BE3DB8-3294-4B4E-8DA5-18607EEBBF08}"/>
              </a:ext>
            </a:extLst>
          </p:cNvPr>
          <p:cNvSpPr/>
          <p:nvPr/>
        </p:nvSpPr>
        <p:spPr>
          <a:xfrm>
            <a:off x="6850755" y="279754"/>
            <a:ext cx="2048680" cy="124082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Christ’s Reign </a:t>
            </a:r>
          </a:p>
          <a:p>
            <a:pPr algn="ctr"/>
            <a:r>
              <a:rPr lang="en-US" dirty="0">
                <a:solidFill>
                  <a:schemeClr val="accent3"/>
                </a:solidFill>
              </a:rPr>
              <a:t>on the earth</a:t>
            </a:r>
          </a:p>
        </p:txBody>
      </p:sp>
      <p:sp>
        <p:nvSpPr>
          <p:cNvPr id="70" name="Oval 69" descr="timeline endpoints">
            <a:extLst>
              <a:ext uri="{FF2B5EF4-FFF2-40B4-BE49-F238E27FC236}">
                <a16:creationId xmlns:a16="http://schemas.microsoft.com/office/drawing/2014/main" id="{96AFF1A5-C326-45A3-9DDD-4193AFEF1A15}"/>
              </a:ext>
            </a:extLst>
          </p:cNvPr>
          <p:cNvSpPr/>
          <p:nvPr/>
        </p:nvSpPr>
        <p:spPr>
          <a:xfrm>
            <a:off x="8817556" y="3059348"/>
            <a:ext cx="142705" cy="142705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 descr="timeline endpoints">
            <a:extLst>
              <a:ext uri="{FF2B5EF4-FFF2-40B4-BE49-F238E27FC236}">
                <a16:creationId xmlns:a16="http://schemas.microsoft.com/office/drawing/2014/main" id="{77EBB638-4BD1-47AC-94FB-DCD6B28116F6}"/>
              </a:ext>
            </a:extLst>
          </p:cNvPr>
          <p:cNvSpPr/>
          <p:nvPr/>
        </p:nvSpPr>
        <p:spPr>
          <a:xfrm>
            <a:off x="4789150" y="3064242"/>
            <a:ext cx="135604" cy="135604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24A58D-AA17-4F67-83B7-7CCA21DB5A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9830" y="5108010"/>
            <a:ext cx="886589" cy="302186"/>
          </a:xfrm>
        </p:spPr>
        <p:txBody>
          <a:bodyPr/>
          <a:lstStyle/>
          <a:p>
            <a:pPr algn="ctr"/>
            <a:r>
              <a:rPr lang="en-US" sz="2800" dirty="0"/>
              <a:t>Adam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C3D9F9-4837-4F86-BA47-07FC8380F1B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9017" y="4547980"/>
            <a:ext cx="1793779" cy="428612"/>
          </a:xfrm>
        </p:spPr>
        <p:txBody>
          <a:bodyPr/>
          <a:lstStyle/>
          <a:p>
            <a:pPr algn="ctr"/>
            <a:r>
              <a:rPr lang="en-US" sz="2800" dirty="0"/>
              <a:t>Methuselah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6BD85-425B-4958-88CA-45CA44C803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936915" y="4014522"/>
            <a:ext cx="1365428" cy="302186"/>
          </a:xfrm>
        </p:spPr>
        <p:txBody>
          <a:bodyPr/>
          <a:lstStyle/>
          <a:p>
            <a:pPr algn="ctr"/>
            <a:r>
              <a:rPr lang="en-US" sz="2800" dirty="0"/>
              <a:t>Abraham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04DBBF1-EF80-43E1-B3CC-E7287929142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385912" y="3659934"/>
            <a:ext cx="885824" cy="302186"/>
          </a:xfrm>
        </p:spPr>
        <p:txBody>
          <a:bodyPr/>
          <a:lstStyle/>
          <a:p>
            <a:pPr algn="ctr"/>
            <a:r>
              <a:rPr lang="en-US" sz="2800" dirty="0"/>
              <a:t>David</a:t>
            </a:r>
            <a:endParaRPr lang="en-US" dirty="0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CE9001BD-04C4-40D0-98EB-088BE1EF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614" y="457200"/>
            <a:ext cx="3438380" cy="630936"/>
          </a:xfrm>
        </p:spPr>
        <p:txBody>
          <a:bodyPr/>
          <a:lstStyle/>
          <a:p>
            <a:pPr algn="l"/>
            <a:r>
              <a:rPr lang="en-US" sz="2800" dirty="0"/>
              <a:t>Biblical Roadmap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83E9E14-00A6-29FF-7EB0-023B43FEAA2C}"/>
              </a:ext>
            </a:extLst>
          </p:cNvPr>
          <p:cNvSpPr/>
          <p:nvPr/>
        </p:nvSpPr>
        <p:spPr>
          <a:xfrm>
            <a:off x="7025960" y="2765485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3k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9479BFA-9F65-164B-F2C1-0B19AEC0A996}"/>
              </a:ext>
            </a:extLst>
          </p:cNvPr>
          <p:cNvSpPr/>
          <p:nvPr/>
        </p:nvSpPr>
        <p:spPr>
          <a:xfrm>
            <a:off x="5009452" y="2777828"/>
            <a:ext cx="659884" cy="65988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1k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1C046F42-E535-A982-A1EC-BE4C1A7902A5}"/>
              </a:ext>
            </a:extLst>
          </p:cNvPr>
          <p:cNvCxnSpPr>
            <a:cxnSpLocks/>
            <a:stCxn id="35" idx="6"/>
          </p:cNvCxnSpPr>
          <p:nvPr/>
        </p:nvCxnSpPr>
        <p:spPr>
          <a:xfrm flipV="1">
            <a:off x="5930645" y="3535136"/>
            <a:ext cx="978179" cy="1111514"/>
          </a:xfrm>
          <a:prstGeom prst="curved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Brace 60">
            <a:extLst>
              <a:ext uri="{FF2B5EF4-FFF2-40B4-BE49-F238E27FC236}">
                <a16:creationId xmlns:a16="http://schemas.microsoft.com/office/drawing/2014/main" id="{A06252F4-0E01-8D7B-FC0E-94AF15FDD5DA}"/>
              </a:ext>
            </a:extLst>
          </p:cNvPr>
          <p:cNvSpPr/>
          <p:nvPr/>
        </p:nvSpPr>
        <p:spPr>
          <a:xfrm rot="16200000">
            <a:off x="4797265" y="2234240"/>
            <a:ext cx="533930" cy="10955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itle 33">
            <a:extLst>
              <a:ext uri="{FF2B5EF4-FFF2-40B4-BE49-F238E27FC236}">
                <a16:creationId xmlns:a16="http://schemas.microsoft.com/office/drawing/2014/main" id="{8BFECF81-AA42-2B7F-E4B3-2E2DF79D25DB}"/>
              </a:ext>
            </a:extLst>
          </p:cNvPr>
          <p:cNvSpPr txBox="1">
            <a:spLocks/>
          </p:cNvSpPr>
          <p:nvPr/>
        </p:nvSpPr>
        <p:spPr>
          <a:xfrm>
            <a:off x="6688726" y="6114794"/>
            <a:ext cx="2100263" cy="4732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None/>
              <a:defRPr sz="27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Biblical History</a:t>
            </a:r>
            <a:br>
              <a:rPr lang="en-US" sz="2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Spring ‘23 </a:t>
            </a:r>
            <a:endParaRPr lang="en-US" sz="21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5" name="Text Placeholder 10">
            <a:extLst>
              <a:ext uri="{FF2B5EF4-FFF2-40B4-BE49-F238E27FC236}">
                <a16:creationId xmlns:a16="http://schemas.microsoft.com/office/drawing/2014/main" id="{CBBB53FC-93A1-A48E-B94D-590829BAC209}"/>
              </a:ext>
            </a:extLst>
          </p:cNvPr>
          <p:cNvSpPr txBox="1">
            <a:spLocks/>
          </p:cNvSpPr>
          <p:nvPr/>
        </p:nvSpPr>
        <p:spPr>
          <a:xfrm>
            <a:off x="3302343" y="1591704"/>
            <a:ext cx="872205" cy="4286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OT</a:t>
            </a:r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F69293EB-9BE8-889E-650C-80F500C518CE}"/>
              </a:ext>
            </a:extLst>
          </p:cNvPr>
          <p:cNvSpPr txBox="1">
            <a:spLocks/>
          </p:cNvSpPr>
          <p:nvPr/>
        </p:nvSpPr>
        <p:spPr>
          <a:xfrm>
            <a:off x="4702921" y="1577682"/>
            <a:ext cx="783480" cy="4286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NT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3E84E98E-0C97-0161-766F-C38D5253FAA2}"/>
              </a:ext>
            </a:extLst>
          </p:cNvPr>
          <p:cNvSpPr txBox="1">
            <a:spLocks/>
          </p:cNvSpPr>
          <p:nvPr/>
        </p:nvSpPr>
        <p:spPr>
          <a:xfrm>
            <a:off x="6862605" y="1561924"/>
            <a:ext cx="1793779" cy="4286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Millennium</a:t>
            </a:r>
          </a:p>
        </p:txBody>
      </p:sp>
      <p:sp>
        <p:nvSpPr>
          <p:cNvPr id="72" name="Right Brace 71">
            <a:extLst>
              <a:ext uri="{FF2B5EF4-FFF2-40B4-BE49-F238E27FC236}">
                <a16:creationId xmlns:a16="http://schemas.microsoft.com/office/drawing/2014/main" id="{0902C03B-1962-273F-21AF-8BC4644CB0A5}"/>
              </a:ext>
            </a:extLst>
          </p:cNvPr>
          <p:cNvSpPr/>
          <p:nvPr/>
        </p:nvSpPr>
        <p:spPr>
          <a:xfrm rot="16200000">
            <a:off x="3489827" y="1774073"/>
            <a:ext cx="533930" cy="102988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F87F5FD5-BFB3-335D-5119-91C15DC8E466}"/>
              </a:ext>
            </a:extLst>
          </p:cNvPr>
          <p:cNvSpPr/>
          <p:nvPr/>
        </p:nvSpPr>
        <p:spPr>
          <a:xfrm rot="16200000">
            <a:off x="7498332" y="1533881"/>
            <a:ext cx="533930" cy="151027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A599C7DE-1758-2C5C-A758-0C874FA7E313}"/>
              </a:ext>
            </a:extLst>
          </p:cNvPr>
          <p:cNvSpPr/>
          <p:nvPr/>
        </p:nvSpPr>
        <p:spPr>
          <a:xfrm rot="16200000">
            <a:off x="5757571" y="1452721"/>
            <a:ext cx="533930" cy="165243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D3147DC3-3D54-D66D-83CF-A1BC53AFD57E}"/>
              </a:ext>
            </a:extLst>
          </p:cNvPr>
          <p:cNvSpPr txBox="1">
            <a:spLocks/>
          </p:cNvSpPr>
          <p:nvPr/>
        </p:nvSpPr>
        <p:spPr>
          <a:xfrm>
            <a:off x="5523086" y="1600856"/>
            <a:ext cx="1093710" cy="4286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1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Church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A904D67-8359-CD0F-0BBE-4779DDFA625A}"/>
              </a:ext>
            </a:extLst>
          </p:cNvPr>
          <p:cNvSpPr/>
          <p:nvPr/>
        </p:nvSpPr>
        <p:spPr>
          <a:xfrm>
            <a:off x="4116729" y="5078982"/>
            <a:ext cx="3537376" cy="8850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New Heaven &amp; New Earth</a:t>
            </a:r>
          </a:p>
        </p:txBody>
      </p: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81985081-B4BC-B228-520B-9086FBFC8358}"/>
              </a:ext>
            </a:extLst>
          </p:cNvPr>
          <p:cNvCxnSpPr>
            <a:cxnSpLocks/>
            <a:stCxn id="77" idx="6"/>
          </p:cNvCxnSpPr>
          <p:nvPr/>
        </p:nvCxnSpPr>
        <p:spPr>
          <a:xfrm flipV="1">
            <a:off x="7654105" y="3286089"/>
            <a:ext cx="1183772" cy="2235402"/>
          </a:xfrm>
          <a:prstGeom prst="curved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3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SUS CROSS - Bubble-free stickers – His Glory Co.">
            <a:extLst>
              <a:ext uri="{FF2B5EF4-FFF2-40B4-BE49-F238E27FC236}">
                <a16:creationId xmlns:a16="http://schemas.microsoft.com/office/drawing/2014/main" id="{6CED9A33-3419-95AA-9AA4-E9AC11686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29" y="1279666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044330" y="2372543"/>
            <a:ext cx="6939221" cy="1807643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990090" y="3219578"/>
            <a:ext cx="163569" cy="163569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7860397" y="3219578"/>
            <a:ext cx="163569" cy="163569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20A472"/>
              </a:solidFill>
            </a:endParaRP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081" y="5460840"/>
            <a:ext cx="2100263" cy="473202"/>
          </a:xfrm>
        </p:spPr>
        <p:txBody>
          <a:bodyPr/>
          <a:lstStyle/>
          <a:p>
            <a:pPr algn="r"/>
            <a:r>
              <a:rPr lang="en-US" sz="2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Biblical History</a:t>
            </a:r>
            <a:br>
              <a:rPr lang="en-US" sz="2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Spring ‘23 </a:t>
            </a:r>
            <a:endParaRPr lang="en-US" sz="21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3D94B9-0141-A555-52A1-A3BB448B904D}"/>
              </a:ext>
            </a:extLst>
          </p:cNvPr>
          <p:cNvSpPr txBox="1"/>
          <p:nvPr/>
        </p:nvSpPr>
        <p:spPr>
          <a:xfrm>
            <a:off x="670159" y="4015588"/>
            <a:ext cx="7749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4"/>
                </a:solidFill>
              </a:rPr>
              <a:t>-4k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F942B2-E79D-61B7-1AFC-C18C8C072800}"/>
              </a:ext>
            </a:extLst>
          </p:cNvPr>
          <p:cNvSpPr txBox="1"/>
          <p:nvPr/>
        </p:nvSpPr>
        <p:spPr>
          <a:xfrm>
            <a:off x="4287692" y="4045830"/>
            <a:ext cx="7469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rgbClr val="00B0F0"/>
                </a:solidFill>
              </a:rPr>
              <a:t>-2k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438269-1AFB-9799-E16B-BE7DC1F096CC}"/>
              </a:ext>
            </a:extLst>
          </p:cNvPr>
          <p:cNvSpPr txBox="1"/>
          <p:nvPr/>
        </p:nvSpPr>
        <p:spPr>
          <a:xfrm>
            <a:off x="3085605" y="3513055"/>
            <a:ext cx="108840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5"/>
                </a:solidFill>
              </a:rPr>
              <a:t>-2.5k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FB2AC8-16EE-3CC6-0377-44029ABE71FB}"/>
              </a:ext>
            </a:extLst>
          </p:cNvPr>
          <p:cNvSpPr txBox="1"/>
          <p:nvPr/>
        </p:nvSpPr>
        <p:spPr>
          <a:xfrm>
            <a:off x="5911434" y="4018126"/>
            <a:ext cx="7469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3"/>
                </a:solidFill>
              </a:rPr>
              <a:t>-1k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7F20C3-34C4-8E28-D037-400CADF94985}"/>
              </a:ext>
            </a:extLst>
          </p:cNvPr>
          <p:cNvSpPr txBox="1"/>
          <p:nvPr/>
        </p:nvSpPr>
        <p:spPr>
          <a:xfrm>
            <a:off x="7638130" y="4004203"/>
            <a:ext cx="53808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3"/>
                </a:solidFill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357218E-AF63-535F-F03A-06FF6C5EEA41}"/>
              </a:ext>
            </a:extLst>
          </p:cNvPr>
          <p:cNvSpPr txBox="1"/>
          <p:nvPr/>
        </p:nvSpPr>
        <p:spPr>
          <a:xfrm>
            <a:off x="4849213" y="3505648"/>
            <a:ext cx="9786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B0F0"/>
                </a:solidFill>
              </a:rPr>
              <a:t>-1.5k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5867EE-CD99-15DB-8314-B9A41D1666C0}"/>
              </a:ext>
            </a:extLst>
          </p:cNvPr>
          <p:cNvSpPr txBox="1"/>
          <p:nvPr/>
        </p:nvSpPr>
        <p:spPr>
          <a:xfrm>
            <a:off x="1529272" y="3486617"/>
            <a:ext cx="8799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4"/>
                </a:solidFill>
              </a:rPr>
              <a:t>-3.5k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0E8E93-133F-7D44-1AED-CA49656EBAE1}"/>
              </a:ext>
            </a:extLst>
          </p:cNvPr>
          <p:cNvSpPr txBox="1"/>
          <p:nvPr/>
        </p:nvSpPr>
        <p:spPr>
          <a:xfrm>
            <a:off x="2210584" y="4031951"/>
            <a:ext cx="108840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5"/>
                </a:solidFill>
              </a:rPr>
              <a:t>-3k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8ED735E-5B06-AB27-4EB5-6B3F74320A2A}"/>
              </a:ext>
            </a:extLst>
          </p:cNvPr>
          <p:cNvSpPr txBox="1"/>
          <p:nvPr/>
        </p:nvSpPr>
        <p:spPr>
          <a:xfrm>
            <a:off x="6700081" y="3500329"/>
            <a:ext cx="84402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3"/>
                </a:solidFill>
              </a:rPr>
              <a:t>-0.5k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89C681D-4FAC-6E9C-284F-F5E16773443E}"/>
              </a:ext>
            </a:extLst>
          </p:cNvPr>
          <p:cNvSpPr txBox="1"/>
          <p:nvPr/>
        </p:nvSpPr>
        <p:spPr>
          <a:xfrm>
            <a:off x="2861158" y="2949234"/>
            <a:ext cx="39354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Noah 	 Moses </a:t>
            </a:r>
            <a:r>
              <a:rPr lang="en-US" sz="2400" b="1" dirty="0">
                <a:solidFill>
                  <a:schemeClr val="accent5"/>
                </a:solidFill>
              </a:rPr>
              <a:t>	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6756FAB-4B1A-E47E-7841-61EE2CB65BF0}"/>
              </a:ext>
            </a:extLst>
          </p:cNvPr>
          <p:cNvSpPr txBox="1"/>
          <p:nvPr/>
        </p:nvSpPr>
        <p:spPr>
          <a:xfrm>
            <a:off x="1398750" y="2933845"/>
            <a:ext cx="12076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Enoch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478980F-6AAD-27E8-A0C3-25AB2C8B3B82}"/>
              </a:ext>
            </a:extLst>
          </p:cNvPr>
          <p:cNvSpPr txBox="1"/>
          <p:nvPr/>
        </p:nvSpPr>
        <p:spPr>
          <a:xfrm>
            <a:off x="281351" y="4716817"/>
            <a:ext cx="141747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62C3743-939F-7CF8-61B0-938558960B68}"/>
              </a:ext>
            </a:extLst>
          </p:cNvPr>
          <p:cNvSpPr txBox="1"/>
          <p:nvPr/>
        </p:nvSpPr>
        <p:spPr>
          <a:xfrm>
            <a:off x="670159" y="1802861"/>
            <a:ext cx="67082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Adam</a:t>
            </a:r>
            <a:r>
              <a:rPr lang="en-US" sz="2400" b="1" dirty="0">
                <a:solidFill>
                  <a:schemeClr val="accent5"/>
                </a:solidFill>
              </a:rPr>
              <a:t>	    </a:t>
            </a:r>
            <a:r>
              <a:rPr lang="en-US" sz="2800" b="1" dirty="0">
                <a:solidFill>
                  <a:schemeClr val="accent5"/>
                </a:solidFill>
              </a:rPr>
              <a:t>Abraham</a:t>
            </a:r>
            <a:r>
              <a:rPr lang="en-US" sz="2400" b="1" dirty="0">
                <a:solidFill>
                  <a:schemeClr val="accent5"/>
                </a:solidFill>
              </a:rPr>
              <a:t>		      </a:t>
            </a:r>
            <a:r>
              <a:rPr lang="en-US" sz="2800" b="1" dirty="0">
                <a:solidFill>
                  <a:schemeClr val="accent5"/>
                </a:solidFill>
              </a:rPr>
              <a:t>David</a:t>
            </a:r>
            <a:r>
              <a:rPr lang="en-US" sz="2400" b="1" dirty="0">
                <a:solidFill>
                  <a:schemeClr val="accent5"/>
                </a:solidFill>
              </a:rPr>
              <a:t> 	</a:t>
            </a:r>
            <a:endParaRPr lang="en-US" sz="2100" b="1" dirty="0">
              <a:solidFill>
                <a:schemeClr val="accent5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141F4F8-D912-8825-F7C5-7EC6BABF137D}"/>
              </a:ext>
            </a:extLst>
          </p:cNvPr>
          <p:cNvSpPr txBox="1"/>
          <p:nvPr/>
        </p:nvSpPr>
        <p:spPr>
          <a:xfrm>
            <a:off x="6371963" y="2905229"/>
            <a:ext cx="13568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</a:rPr>
              <a:t>Ezra</a:t>
            </a:r>
            <a:endParaRPr lang="en-US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7" grpId="0"/>
      <p:bldP spid="71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3010196" y="2642308"/>
            <a:ext cx="1239218" cy="7408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accent5"/>
                </a:solidFill>
              </a:rPr>
              <a:t>flood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3025091" y="4607338"/>
            <a:ext cx="1368238" cy="8704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rgbClr val="00B0F0"/>
                </a:solidFill>
              </a:rPr>
              <a:t>Babel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7426545" y="4564099"/>
            <a:ext cx="1194841" cy="79133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accent3"/>
                </a:solidFill>
              </a:rPr>
              <a:t>cross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93602" y="4665484"/>
            <a:ext cx="1669884" cy="7200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accent4"/>
                </a:solidFill>
              </a:rPr>
              <a:t>creation</a:t>
            </a:r>
          </a:p>
        </p:txBody>
      </p:sp>
      <p:sp>
        <p:nvSpPr>
          <p:cNvPr id="23" name="Freeform: Shape 22" descr="timelin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044330" y="2372543"/>
            <a:ext cx="6939221" cy="1807643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2" name="Oval 1" descr="timeline endpoints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990090" y="3219578"/>
            <a:ext cx="163569" cy="163569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Oval 2" descr="timeline endpoints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7860397" y="3219578"/>
            <a:ext cx="163569" cy="163569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20A472"/>
              </a:solidFill>
            </a:endParaRP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BIBLICAL HISTORY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3D94B9-0141-A555-52A1-A3BB448B904D}"/>
              </a:ext>
            </a:extLst>
          </p:cNvPr>
          <p:cNvSpPr txBox="1"/>
          <p:nvPr/>
        </p:nvSpPr>
        <p:spPr>
          <a:xfrm>
            <a:off x="670159" y="4015588"/>
            <a:ext cx="7749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4"/>
                </a:solidFill>
              </a:rPr>
              <a:t>-4k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F942B2-E79D-61B7-1AFC-C18C8C072800}"/>
              </a:ext>
            </a:extLst>
          </p:cNvPr>
          <p:cNvSpPr txBox="1"/>
          <p:nvPr/>
        </p:nvSpPr>
        <p:spPr>
          <a:xfrm>
            <a:off x="4287692" y="4045830"/>
            <a:ext cx="74288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rgbClr val="00B0F0"/>
                </a:solidFill>
              </a:rPr>
              <a:t>-2k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A99E3B-B528-58E9-E8AC-E0E246CE0478}"/>
              </a:ext>
            </a:extLst>
          </p:cNvPr>
          <p:cNvSpPr txBox="1"/>
          <p:nvPr/>
        </p:nvSpPr>
        <p:spPr>
          <a:xfrm>
            <a:off x="538486" y="2731661"/>
            <a:ext cx="1038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Adam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231D3D-8447-AA16-E15F-51C1C29F62A5}"/>
              </a:ext>
            </a:extLst>
          </p:cNvPr>
          <p:cNvSpPr txBox="1"/>
          <p:nvPr/>
        </p:nvSpPr>
        <p:spPr>
          <a:xfrm>
            <a:off x="3085605" y="1984679"/>
            <a:ext cx="1153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Noah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438269-1AFB-9799-E16B-BE7DC1F096CC}"/>
              </a:ext>
            </a:extLst>
          </p:cNvPr>
          <p:cNvSpPr txBox="1"/>
          <p:nvPr/>
        </p:nvSpPr>
        <p:spPr>
          <a:xfrm>
            <a:off x="3085605" y="3513055"/>
            <a:ext cx="108840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5"/>
                </a:solidFill>
              </a:rPr>
              <a:t>-2.5k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C2BD21-CA72-BA6D-83A9-85A61E43A4E2}"/>
              </a:ext>
            </a:extLst>
          </p:cNvPr>
          <p:cNvSpPr txBox="1"/>
          <p:nvPr/>
        </p:nvSpPr>
        <p:spPr>
          <a:xfrm>
            <a:off x="1414786" y="3108017"/>
            <a:ext cx="1088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Enoch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3C68F3-3B3B-296A-60A6-99E396810F9B}"/>
              </a:ext>
            </a:extLst>
          </p:cNvPr>
          <p:cNvSpPr txBox="1"/>
          <p:nvPr/>
        </p:nvSpPr>
        <p:spPr>
          <a:xfrm>
            <a:off x="4453843" y="3015684"/>
            <a:ext cx="18435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Moses</a:t>
            </a:r>
            <a:endParaRPr lang="en-US" sz="2700" b="1" dirty="0">
              <a:solidFill>
                <a:srgbClr val="00B0F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FB2AC8-16EE-3CC6-0377-44029ABE71FB}"/>
              </a:ext>
            </a:extLst>
          </p:cNvPr>
          <p:cNvSpPr txBox="1"/>
          <p:nvPr/>
        </p:nvSpPr>
        <p:spPr>
          <a:xfrm>
            <a:off x="5911434" y="4018126"/>
            <a:ext cx="7469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3"/>
                </a:solidFill>
              </a:rPr>
              <a:t>-1k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681AF1-8C0F-EEDF-5C85-BF0C2570642B}"/>
              </a:ext>
            </a:extLst>
          </p:cNvPr>
          <p:cNvSpPr txBox="1"/>
          <p:nvPr/>
        </p:nvSpPr>
        <p:spPr>
          <a:xfrm>
            <a:off x="7281228" y="1076759"/>
            <a:ext cx="1729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Jesus </a:t>
            </a:r>
          </a:p>
          <a:p>
            <a:pPr algn="ctr"/>
            <a:r>
              <a:rPr lang="en-US" sz="2400" b="1" dirty="0">
                <a:solidFill>
                  <a:schemeClr val="accent3"/>
                </a:solidFill>
              </a:rPr>
              <a:t>Christ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7F20C3-34C4-8E28-D037-400CADF94985}"/>
              </a:ext>
            </a:extLst>
          </p:cNvPr>
          <p:cNvSpPr txBox="1"/>
          <p:nvPr/>
        </p:nvSpPr>
        <p:spPr>
          <a:xfrm>
            <a:off x="7638130" y="4004203"/>
            <a:ext cx="53808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3"/>
                </a:solidFill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53B3BE-F678-77DC-758B-75B30382A0FB}"/>
              </a:ext>
            </a:extLst>
          </p:cNvPr>
          <p:cNvSpPr txBox="1"/>
          <p:nvPr/>
        </p:nvSpPr>
        <p:spPr>
          <a:xfrm>
            <a:off x="6389374" y="2950291"/>
            <a:ext cx="13568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Ezra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A75B10F-7D57-273E-97E0-953B3B03493A}"/>
              </a:ext>
            </a:extLst>
          </p:cNvPr>
          <p:cNvSpPr txBox="1"/>
          <p:nvPr/>
        </p:nvSpPr>
        <p:spPr>
          <a:xfrm>
            <a:off x="5397929" y="1500462"/>
            <a:ext cx="18435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David</a:t>
            </a:r>
            <a:endParaRPr lang="en-US" sz="2700" b="1" dirty="0">
              <a:solidFill>
                <a:srgbClr val="00B0F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DECDE7-3DA3-FB01-306C-B4C49537C861}"/>
              </a:ext>
            </a:extLst>
          </p:cNvPr>
          <p:cNvSpPr txBox="1"/>
          <p:nvPr/>
        </p:nvSpPr>
        <p:spPr>
          <a:xfrm>
            <a:off x="3710374" y="1634283"/>
            <a:ext cx="16071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Abraham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357218E-AF63-535F-F03A-06FF6C5EEA41}"/>
              </a:ext>
            </a:extLst>
          </p:cNvPr>
          <p:cNvSpPr txBox="1"/>
          <p:nvPr/>
        </p:nvSpPr>
        <p:spPr>
          <a:xfrm>
            <a:off x="4849213" y="3505648"/>
            <a:ext cx="9786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B0F0"/>
                </a:solidFill>
              </a:rPr>
              <a:t>-1.5k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5867EE-CD99-15DB-8314-B9A41D1666C0}"/>
              </a:ext>
            </a:extLst>
          </p:cNvPr>
          <p:cNvSpPr txBox="1"/>
          <p:nvPr/>
        </p:nvSpPr>
        <p:spPr>
          <a:xfrm>
            <a:off x="1530424" y="3538255"/>
            <a:ext cx="8799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4"/>
                </a:solidFill>
              </a:rPr>
              <a:t>-3.5k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0E8E93-133F-7D44-1AED-CA49656EBAE1}"/>
              </a:ext>
            </a:extLst>
          </p:cNvPr>
          <p:cNvSpPr txBox="1"/>
          <p:nvPr/>
        </p:nvSpPr>
        <p:spPr>
          <a:xfrm>
            <a:off x="2210584" y="4031951"/>
            <a:ext cx="108840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accent5"/>
                </a:solidFill>
              </a:rPr>
              <a:t>-3k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8ED735E-5B06-AB27-4EB5-6B3F74320A2A}"/>
              </a:ext>
            </a:extLst>
          </p:cNvPr>
          <p:cNvSpPr txBox="1"/>
          <p:nvPr/>
        </p:nvSpPr>
        <p:spPr>
          <a:xfrm>
            <a:off x="6700081" y="3500329"/>
            <a:ext cx="7899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chemeClr val="accent3"/>
                </a:solidFill>
              </a:rPr>
              <a:t>-0.5k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88D1C55-735D-A3B8-3111-8CB7024121D6}"/>
              </a:ext>
            </a:extLst>
          </p:cNvPr>
          <p:cNvSpPr/>
          <p:nvPr/>
        </p:nvSpPr>
        <p:spPr>
          <a:xfrm>
            <a:off x="5223240" y="4568036"/>
            <a:ext cx="1476842" cy="8704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rgbClr val="00B0F0"/>
                </a:solidFill>
              </a:rPr>
              <a:t>judges</a:t>
            </a:r>
          </a:p>
        </p:txBody>
      </p:sp>
    </p:spTree>
    <p:extLst>
      <p:ext uri="{BB962C8B-B14F-4D97-AF65-F5344CB8AC3E}">
        <p14:creationId xmlns:p14="http://schemas.microsoft.com/office/powerpoint/2010/main" val="46699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7681F24A-6854-9FB8-4726-5C5CB78478E2}"/>
              </a:ext>
            </a:extLst>
          </p:cNvPr>
          <p:cNvSpPr/>
          <p:nvPr/>
        </p:nvSpPr>
        <p:spPr>
          <a:xfrm>
            <a:off x="463108" y="374324"/>
            <a:ext cx="6758062" cy="37375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70012BC-E7FE-EA33-433C-0AE568BB75ED}"/>
              </a:ext>
            </a:extLst>
          </p:cNvPr>
          <p:cNvSpPr/>
          <p:nvPr/>
        </p:nvSpPr>
        <p:spPr>
          <a:xfrm>
            <a:off x="390610" y="372850"/>
            <a:ext cx="64350" cy="37375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54DB728-2626-18A6-1FCE-D7311547D202}"/>
              </a:ext>
            </a:extLst>
          </p:cNvPr>
          <p:cNvGrpSpPr/>
          <p:nvPr/>
        </p:nvGrpSpPr>
        <p:grpSpPr>
          <a:xfrm>
            <a:off x="266322" y="167183"/>
            <a:ext cx="8593190" cy="4863467"/>
            <a:chOff x="479394" y="167183"/>
            <a:chExt cx="8593190" cy="486346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4710B6A-FB38-EA07-782A-9C113D7BA31C}"/>
                </a:ext>
              </a:extLst>
            </p:cNvPr>
            <p:cNvGrpSpPr/>
            <p:nvPr/>
          </p:nvGrpSpPr>
          <p:grpSpPr>
            <a:xfrm>
              <a:off x="603682" y="372850"/>
              <a:ext cx="8229600" cy="4657800"/>
              <a:chOff x="603682" y="372850"/>
              <a:chExt cx="6948280" cy="4657800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03550C40-2855-0D25-DB26-542AF57794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682" y="470517"/>
                <a:ext cx="69482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AEE76125-2721-0DA3-11E7-E9CDC28635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682" y="372850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4D66A07-C04E-97F3-DD7C-AB8F7EB924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7619" y="372850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DA67781-A596-A5BA-3E27-F91EA58DB6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7619" y="374324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27AA27F-7015-D393-7117-1AF9CA24AA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1556" y="374324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3C81570-73BE-CBF2-A975-DD90B741F8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0088" y="374324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B6A0DE01-AE17-5DA9-D9C9-FB3E75F5A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84025" y="375798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D328518-AF1E-81FA-2EE5-8D46EF3854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77962" y="375798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B573E23-7344-5242-4CB2-61C37282BF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7822" y="375798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40F2772B-CBD6-D9DA-692B-55DBE0CCA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71759" y="377272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61C4F9A-709B-1AE9-3417-D0C9340DE2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65696" y="377272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CA93FF0-02E7-3477-AA6D-E703E40744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5556" y="377277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DB2A667-EB81-E6A0-FE35-5843FA8F50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8025" y="377277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67C6F507-3D35-E6CA-C942-5938199C0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51962" y="378751"/>
                <a:ext cx="0" cy="4651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E87FD2-3D03-CF17-F933-94B97E9017D7}"/>
                </a:ext>
              </a:extLst>
            </p:cNvPr>
            <p:cNvSpPr txBox="1"/>
            <p:nvPr/>
          </p:nvSpPr>
          <p:spPr>
            <a:xfrm>
              <a:off x="479394" y="168673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E45078-7A96-CC20-4CFD-FC7A1B2D64F4}"/>
                </a:ext>
              </a:extLst>
            </p:cNvPr>
            <p:cNvSpPr txBox="1"/>
            <p:nvPr/>
          </p:nvSpPr>
          <p:spPr>
            <a:xfrm>
              <a:off x="1220908" y="167187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200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258BB0-6163-8ADE-8CFE-C789DB3EFD19}"/>
                </a:ext>
              </a:extLst>
            </p:cNvPr>
            <p:cNvSpPr txBox="1"/>
            <p:nvPr/>
          </p:nvSpPr>
          <p:spPr>
            <a:xfrm>
              <a:off x="2047885" y="167186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B570D6A-B113-E6E5-E438-677D611C85D6}"/>
                </a:ext>
              </a:extLst>
            </p:cNvPr>
            <p:cNvSpPr txBox="1"/>
            <p:nvPr/>
          </p:nvSpPr>
          <p:spPr>
            <a:xfrm>
              <a:off x="2855965" y="167186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600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4AAA2BB-BC43-2FCD-3639-B7A3CBC9654C}"/>
                </a:ext>
              </a:extLst>
            </p:cNvPr>
            <p:cNvSpPr txBox="1"/>
            <p:nvPr/>
          </p:nvSpPr>
          <p:spPr>
            <a:xfrm>
              <a:off x="3698709" y="167186"/>
              <a:ext cx="405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6E3D04-B8B4-7E33-4731-12D8C7CCAF4B}"/>
                </a:ext>
              </a:extLst>
            </p:cNvPr>
            <p:cNvSpPr txBox="1"/>
            <p:nvPr/>
          </p:nvSpPr>
          <p:spPr>
            <a:xfrm>
              <a:off x="4500170" y="167185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1000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91617C7-039D-670C-59CF-1B8EF2192245}"/>
                </a:ext>
              </a:extLst>
            </p:cNvPr>
            <p:cNvSpPr txBox="1"/>
            <p:nvPr/>
          </p:nvSpPr>
          <p:spPr>
            <a:xfrm>
              <a:off x="5308950" y="167185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1200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65C6C06-FD52-390F-2F45-4362A9BEA1A7}"/>
                </a:ext>
              </a:extLst>
            </p:cNvPr>
            <p:cNvSpPr txBox="1"/>
            <p:nvPr/>
          </p:nvSpPr>
          <p:spPr>
            <a:xfrm>
              <a:off x="6118294" y="177673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1400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AA75BAB-63F1-EB65-1535-19E43E336184}"/>
                </a:ext>
              </a:extLst>
            </p:cNvPr>
            <p:cNvSpPr txBox="1"/>
            <p:nvPr/>
          </p:nvSpPr>
          <p:spPr>
            <a:xfrm>
              <a:off x="6947213" y="167184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1600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83B685-0E24-72EE-C088-C5CC12F119AA}"/>
                </a:ext>
              </a:extLst>
            </p:cNvPr>
            <p:cNvSpPr txBox="1"/>
            <p:nvPr/>
          </p:nvSpPr>
          <p:spPr>
            <a:xfrm>
              <a:off x="7773795" y="177672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1800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C941808-99C6-B5B1-0A1A-14F22B01CBB9}"/>
                </a:ext>
              </a:extLst>
            </p:cNvPr>
            <p:cNvSpPr txBox="1"/>
            <p:nvPr/>
          </p:nvSpPr>
          <p:spPr>
            <a:xfrm>
              <a:off x="8592966" y="167183"/>
              <a:ext cx="4796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2000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BC7BE74-BF3A-D22B-DD97-FF8E29D625C7}"/>
              </a:ext>
            </a:extLst>
          </p:cNvPr>
          <p:cNvSpPr/>
          <p:nvPr/>
        </p:nvSpPr>
        <p:spPr>
          <a:xfrm>
            <a:off x="398835" y="2698799"/>
            <a:ext cx="3826275" cy="168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Adam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91456AD-B023-210C-D530-6006F92CE98A}"/>
              </a:ext>
            </a:extLst>
          </p:cNvPr>
          <p:cNvSpPr/>
          <p:nvPr/>
        </p:nvSpPr>
        <p:spPr>
          <a:xfrm>
            <a:off x="514900" y="2521847"/>
            <a:ext cx="361976" cy="176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sz="800" dirty="0"/>
              <a:t>Abel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5AF7632-63D7-5AE2-0BB8-F113B7A620F5}"/>
              </a:ext>
            </a:extLst>
          </p:cNvPr>
          <p:cNvSpPr/>
          <p:nvPr/>
        </p:nvSpPr>
        <p:spPr>
          <a:xfrm>
            <a:off x="492409" y="2876351"/>
            <a:ext cx="4011263" cy="174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Cain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F2643CB-7556-BA20-5BA7-47262E7BA833}"/>
              </a:ext>
            </a:extLst>
          </p:cNvPr>
          <p:cNvSpPr/>
          <p:nvPr/>
        </p:nvSpPr>
        <p:spPr>
          <a:xfrm>
            <a:off x="1168592" y="3055384"/>
            <a:ext cx="3672459" cy="17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Enoch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ECB5229-475D-695A-555A-249072AFA5F5}"/>
              </a:ext>
            </a:extLst>
          </p:cNvPr>
          <p:cNvSpPr/>
          <p:nvPr/>
        </p:nvSpPr>
        <p:spPr>
          <a:xfrm>
            <a:off x="1889163" y="3234418"/>
            <a:ext cx="3206715" cy="17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Irad</a:t>
            </a:r>
            <a:endParaRPr lang="en-US" sz="12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2D83DA-9E4B-2C7D-80C9-7D130891F530}"/>
              </a:ext>
            </a:extLst>
          </p:cNvPr>
          <p:cNvSpPr/>
          <p:nvPr/>
        </p:nvSpPr>
        <p:spPr>
          <a:xfrm>
            <a:off x="2494330" y="3413452"/>
            <a:ext cx="3166260" cy="17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Mehujael</a:t>
            </a:r>
            <a:endParaRPr lang="en-US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5A3E0DD-44E9-E275-1613-E93AB7C65C85}"/>
              </a:ext>
            </a:extLst>
          </p:cNvPr>
          <p:cNvSpPr/>
          <p:nvPr/>
        </p:nvSpPr>
        <p:spPr>
          <a:xfrm>
            <a:off x="3418498" y="3582127"/>
            <a:ext cx="3029344" cy="168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Methusael</a:t>
            </a:r>
            <a:endParaRPr lang="en-US" sz="12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9D24181-C9E1-FFE0-F720-744CC30130FA}"/>
              </a:ext>
            </a:extLst>
          </p:cNvPr>
          <p:cNvSpPr/>
          <p:nvPr/>
        </p:nvSpPr>
        <p:spPr>
          <a:xfrm>
            <a:off x="4118983" y="3750801"/>
            <a:ext cx="3029344" cy="190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Lamech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ABD5929-E4CC-7D7D-3845-39D58E25DB36}"/>
              </a:ext>
            </a:extLst>
          </p:cNvPr>
          <p:cNvGrpSpPr/>
          <p:nvPr/>
        </p:nvGrpSpPr>
        <p:grpSpPr>
          <a:xfrm>
            <a:off x="576881" y="2300913"/>
            <a:ext cx="4565673" cy="261610"/>
            <a:chOff x="789953" y="2300913"/>
            <a:chExt cx="4565673" cy="26161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5A9F345-E4D5-FCE6-ED43-CC170D23F2B7}"/>
                </a:ext>
              </a:extLst>
            </p:cNvPr>
            <p:cNvSpPr/>
            <p:nvPr/>
          </p:nvSpPr>
          <p:spPr>
            <a:xfrm>
              <a:off x="1132622" y="2342945"/>
              <a:ext cx="3724877" cy="1694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Seth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CE80F44-9D95-1F3E-E8CD-C05FFEB436CA}"/>
                </a:ext>
              </a:extLst>
            </p:cNvPr>
            <p:cNvSpPr txBox="1"/>
            <p:nvPr/>
          </p:nvSpPr>
          <p:spPr>
            <a:xfrm>
              <a:off x="789953" y="2300913"/>
              <a:ext cx="45656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130                                                                                                            1042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18710AB0-8602-BC43-56DE-DF3F4D192954}"/>
              </a:ext>
            </a:extLst>
          </p:cNvPr>
          <p:cNvSpPr txBox="1"/>
          <p:nvPr/>
        </p:nvSpPr>
        <p:spPr>
          <a:xfrm>
            <a:off x="4154434" y="2665589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930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6C9C9BD-062A-70F7-DA64-156F1074D03F}"/>
              </a:ext>
            </a:extLst>
          </p:cNvPr>
          <p:cNvGrpSpPr/>
          <p:nvPr/>
        </p:nvGrpSpPr>
        <p:grpSpPr>
          <a:xfrm>
            <a:off x="969700" y="2130604"/>
            <a:ext cx="4565673" cy="261610"/>
            <a:chOff x="1182772" y="2130604"/>
            <a:chExt cx="4565673" cy="26161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ADE6D5E-8A1C-7B4F-E69A-2E801EC14A09}"/>
                </a:ext>
              </a:extLst>
            </p:cNvPr>
            <p:cNvSpPr/>
            <p:nvPr/>
          </p:nvSpPr>
          <p:spPr>
            <a:xfrm>
              <a:off x="1560522" y="2168194"/>
              <a:ext cx="3672460" cy="168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Enos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9CFBAB7-83D9-E6B1-6461-F018B455E5AD}"/>
                </a:ext>
              </a:extLst>
            </p:cNvPr>
            <p:cNvSpPr txBox="1"/>
            <p:nvPr/>
          </p:nvSpPr>
          <p:spPr>
            <a:xfrm>
              <a:off x="1182772" y="2130604"/>
              <a:ext cx="45656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235                                                                                                            1140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5ECBA2-A36F-C61A-5A3B-39C9EDB14694}"/>
              </a:ext>
            </a:extLst>
          </p:cNvPr>
          <p:cNvGrpSpPr/>
          <p:nvPr/>
        </p:nvGrpSpPr>
        <p:grpSpPr>
          <a:xfrm>
            <a:off x="1388866" y="1955636"/>
            <a:ext cx="4612160" cy="261610"/>
            <a:chOff x="1601938" y="1955636"/>
            <a:chExt cx="4612160" cy="26161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CFFE88D-3AB3-2CDE-4C0B-0F83784D9AC8}"/>
                </a:ext>
              </a:extLst>
            </p:cNvPr>
            <p:cNvSpPr/>
            <p:nvPr/>
          </p:nvSpPr>
          <p:spPr>
            <a:xfrm>
              <a:off x="1961502" y="1992119"/>
              <a:ext cx="3672460" cy="168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/>
                <a:t>Cainan</a:t>
              </a:r>
              <a:endParaRPr lang="en-US" sz="12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2A3B7E1-6960-E491-AB46-E17366697DA5}"/>
                </a:ext>
              </a:extLst>
            </p:cNvPr>
            <p:cNvSpPr txBox="1"/>
            <p:nvPr/>
          </p:nvSpPr>
          <p:spPr>
            <a:xfrm>
              <a:off x="1601938" y="1955636"/>
              <a:ext cx="46121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325                                                                                                           1235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4D0DD85-186F-6B2F-3D38-965ABF927BFF}"/>
              </a:ext>
            </a:extLst>
          </p:cNvPr>
          <p:cNvGrpSpPr/>
          <p:nvPr/>
        </p:nvGrpSpPr>
        <p:grpSpPr>
          <a:xfrm>
            <a:off x="1637237" y="1762356"/>
            <a:ext cx="4612160" cy="261610"/>
            <a:chOff x="1850309" y="1762356"/>
            <a:chExt cx="4612160" cy="26161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1BD6794-6C2A-E56D-70DB-B57E6DB5311D}"/>
                </a:ext>
              </a:extLst>
            </p:cNvPr>
            <p:cNvSpPr/>
            <p:nvPr/>
          </p:nvSpPr>
          <p:spPr>
            <a:xfrm>
              <a:off x="2212752" y="1809509"/>
              <a:ext cx="3761917" cy="1759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/>
                <a:t>Mahalaleel</a:t>
              </a:r>
              <a:endParaRPr lang="en-US" sz="12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8A7817F-7280-9428-92A0-D64513E3743C}"/>
                </a:ext>
              </a:extLst>
            </p:cNvPr>
            <p:cNvSpPr txBox="1"/>
            <p:nvPr/>
          </p:nvSpPr>
          <p:spPr>
            <a:xfrm>
              <a:off x="1850309" y="1762356"/>
              <a:ext cx="46121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395                                                                                                             1290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A02CA6E-6803-467E-2D22-B6539F3D4E11}"/>
              </a:ext>
            </a:extLst>
          </p:cNvPr>
          <p:cNvGrpSpPr/>
          <p:nvPr/>
        </p:nvGrpSpPr>
        <p:grpSpPr>
          <a:xfrm>
            <a:off x="1999680" y="1594092"/>
            <a:ext cx="4870244" cy="261610"/>
            <a:chOff x="2212752" y="1594092"/>
            <a:chExt cx="4870244" cy="26161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55F8059-5505-AD4A-C66B-910C5A149D37}"/>
                </a:ext>
              </a:extLst>
            </p:cNvPr>
            <p:cNvSpPr/>
            <p:nvPr/>
          </p:nvSpPr>
          <p:spPr>
            <a:xfrm>
              <a:off x="2548906" y="1629613"/>
              <a:ext cx="3878517" cy="1798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Jared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73AF8D9-42D3-1909-F3C3-5A61C29A5C37}"/>
                </a:ext>
              </a:extLst>
            </p:cNvPr>
            <p:cNvSpPr txBox="1"/>
            <p:nvPr/>
          </p:nvSpPr>
          <p:spPr>
            <a:xfrm>
              <a:off x="2212752" y="1594092"/>
              <a:ext cx="48702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460                                                                                                                1422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A15950A-6C21-C01D-9919-2FCBE96F57A8}"/>
              </a:ext>
            </a:extLst>
          </p:cNvPr>
          <p:cNvGrpSpPr/>
          <p:nvPr/>
        </p:nvGrpSpPr>
        <p:grpSpPr>
          <a:xfrm>
            <a:off x="2601210" y="1400489"/>
            <a:ext cx="2191626" cy="261610"/>
            <a:chOff x="2814282" y="1400489"/>
            <a:chExt cx="2191626" cy="26161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B201322-E67E-55E8-68FA-CD4D3A5ED043}"/>
                </a:ext>
              </a:extLst>
            </p:cNvPr>
            <p:cNvSpPr/>
            <p:nvPr/>
          </p:nvSpPr>
          <p:spPr>
            <a:xfrm>
              <a:off x="3189579" y="1444655"/>
              <a:ext cx="1435329" cy="1849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Enoch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BD3AD7E-9CF0-81F4-D095-F002EF457A19}"/>
                </a:ext>
              </a:extLst>
            </p:cNvPr>
            <p:cNvSpPr txBox="1"/>
            <p:nvPr/>
          </p:nvSpPr>
          <p:spPr>
            <a:xfrm>
              <a:off x="2814282" y="1400489"/>
              <a:ext cx="2191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622                                           987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9973C9D-A662-6CEE-D64F-8CAC8B183CC0}"/>
              </a:ext>
            </a:extLst>
          </p:cNvPr>
          <p:cNvGrpSpPr/>
          <p:nvPr/>
        </p:nvGrpSpPr>
        <p:grpSpPr>
          <a:xfrm>
            <a:off x="2872612" y="1231185"/>
            <a:ext cx="4847802" cy="261610"/>
            <a:chOff x="3085684" y="1231185"/>
            <a:chExt cx="4847802" cy="26161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2E58CAB-76A3-2045-057A-8A69CD8493FA}"/>
                </a:ext>
              </a:extLst>
            </p:cNvPr>
            <p:cNvSpPr/>
            <p:nvPr/>
          </p:nvSpPr>
          <p:spPr>
            <a:xfrm>
              <a:off x="3457345" y="1248138"/>
              <a:ext cx="3969486" cy="186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Methuselah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569DEB-F58C-B63B-15EF-692C855E3D1F}"/>
                </a:ext>
              </a:extLst>
            </p:cNvPr>
            <p:cNvSpPr txBox="1"/>
            <p:nvPr/>
          </p:nvSpPr>
          <p:spPr>
            <a:xfrm>
              <a:off x="3085684" y="1231185"/>
              <a:ext cx="4847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687                                                                                                                    1656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F84C8C0-08BA-C6CB-CF8B-9B7E0C4C9C90}"/>
              </a:ext>
            </a:extLst>
          </p:cNvPr>
          <p:cNvGrpSpPr/>
          <p:nvPr/>
        </p:nvGrpSpPr>
        <p:grpSpPr>
          <a:xfrm>
            <a:off x="3588934" y="1027614"/>
            <a:ext cx="4071949" cy="261610"/>
            <a:chOff x="3802006" y="1027614"/>
            <a:chExt cx="4071949" cy="26161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A77D279-8754-DA55-6BFF-86E4BA9979C2}"/>
                </a:ext>
              </a:extLst>
            </p:cNvPr>
            <p:cNvSpPr/>
            <p:nvPr/>
          </p:nvSpPr>
          <p:spPr>
            <a:xfrm>
              <a:off x="4138633" y="1069195"/>
              <a:ext cx="3194319" cy="1705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Lamech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7F483D-8992-2498-9173-A14EBCF558DA}"/>
                </a:ext>
              </a:extLst>
            </p:cNvPr>
            <p:cNvSpPr txBox="1"/>
            <p:nvPr/>
          </p:nvSpPr>
          <p:spPr>
            <a:xfrm>
              <a:off x="3802006" y="1027614"/>
              <a:ext cx="40719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874                                                                                             1651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7C09020-242F-8355-09B5-AB32CF4D2BEE}"/>
              </a:ext>
            </a:extLst>
          </p:cNvPr>
          <p:cNvGrpSpPr/>
          <p:nvPr/>
        </p:nvGrpSpPr>
        <p:grpSpPr>
          <a:xfrm>
            <a:off x="4256937" y="844669"/>
            <a:ext cx="5011308" cy="261610"/>
            <a:chOff x="4470009" y="844669"/>
            <a:chExt cx="5011308" cy="26161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2B720AC-2E51-7586-F466-01637E7D96B6}"/>
                </a:ext>
              </a:extLst>
            </p:cNvPr>
            <p:cNvSpPr/>
            <p:nvPr/>
          </p:nvSpPr>
          <p:spPr>
            <a:xfrm>
              <a:off x="4936795" y="869667"/>
              <a:ext cx="3969483" cy="186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Noah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D56B624-D215-F6EB-793D-151B91FDC043}"/>
                </a:ext>
              </a:extLst>
            </p:cNvPr>
            <p:cNvSpPr txBox="1"/>
            <p:nvPr/>
          </p:nvSpPr>
          <p:spPr>
            <a:xfrm>
              <a:off x="4470009" y="844669"/>
              <a:ext cx="5011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1056                                                                                                                    2006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AE065B88-901C-11BE-141F-412F562FDE07}"/>
              </a:ext>
            </a:extLst>
          </p:cNvPr>
          <p:cNvSpPr/>
          <p:nvPr/>
        </p:nvSpPr>
        <p:spPr>
          <a:xfrm>
            <a:off x="0" y="4110360"/>
            <a:ext cx="9046346" cy="1014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0F78B5E-2706-BE51-2CCF-F332F4B905D1}"/>
              </a:ext>
            </a:extLst>
          </p:cNvPr>
          <p:cNvCxnSpPr/>
          <p:nvPr/>
        </p:nvCxnSpPr>
        <p:spPr>
          <a:xfrm flipV="1">
            <a:off x="7213759" y="167183"/>
            <a:ext cx="0" cy="4289407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41B06A4-5B20-F434-79EE-C1761EC92FF3}"/>
              </a:ext>
            </a:extLst>
          </p:cNvPr>
          <p:cNvSpPr txBox="1"/>
          <p:nvPr/>
        </p:nvSpPr>
        <p:spPr>
          <a:xfrm rot="5400000">
            <a:off x="6890288" y="2148202"/>
            <a:ext cx="99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FLOOD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BF60A32-6549-BB32-1355-B95734986925}"/>
              </a:ext>
            </a:extLst>
          </p:cNvPr>
          <p:cNvSpPr txBox="1"/>
          <p:nvPr/>
        </p:nvSpPr>
        <p:spPr>
          <a:xfrm>
            <a:off x="304078" y="4335885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Innocence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A49D60D-93D4-0453-4F57-EE7744BC6CF6}"/>
              </a:ext>
            </a:extLst>
          </p:cNvPr>
          <p:cNvSpPr txBox="1"/>
          <p:nvPr/>
        </p:nvSpPr>
        <p:spPr>
          <a:xfrm>
            <a:off x="304078" y="4546006"/>
            <a:ext cx="7211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Test:  Do not eat the Fruit of the Tree of the Knowledge of Good and Evil – Gen 2:17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60F854C-42BA-D433-6EE8-D13CB4587B3C}"/>
              </a:ext>
            </a:extLst>
          </p:cNvPr>
          <p:cNvSpPr txBox="1"/>
          <p:nvPr/>
        </p:nvSpPr>
        <p:spPr>
          <a:xfrm>
            <a:off x="304078" y="4756127"/>
            <a:ext cx="2495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Ultimate Failure:  The Fall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2734B7E-9A81-E669-5354-D2AB8B8A78F2}"/>
              </a:ext>
            </a:extLst>
          </p:cNvPr>
          <p:cNvSpPr txBox="1"/>
          <p:nvPr/>
        </p:nvSpPr>
        <p:spPr>
          <a:xfrm>
            <a:off x="304078" y="4966248"/>
            <a:ext cx="4125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Ultimate Judgement:  Cast out of the Garden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E54B60-16EB-29BD-8FCC-545BE326EE4A}"/>
              </a:ext>
            </a:extLst>
          </p:cNvPr>
          <p:cNvSpPr txBox="1"/>
          <p:nvPr/>
        </p:nvSpPr>
        <p:spPr>
          <a:xfrm>
            <a:off x="304078" y="5176369"/>
            <a:ext cx="1129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Conscience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532FD0-9C8F-5718-9A5F-89D19B1740B4}"/>
              </a:ext>
            </a:extLst>
          </p:cNvPr>
          <p:cNvSpPr txBox="1"/>
          <p:nvPr/>
        </p:nvSpPr>
        <p:spPr>
          <a:xfrm>
            <a:off x="304078" y="5386490"/>
            <a:ext cx="4451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Test:  Now that you know good and evil, do good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FA8C4AE-EFB7-D6CB-4A02-D3C44BF52E89}"/>
              </a:ext>
            </a:extLst>
          </p:cNvPr>
          <p:cNvSpPr txBox="1"/>
          <p:nvPr/>
        </p:nvSpPr>
        <p:spPr>
          <a:xfrm>
            <a:off x="304078" y="5596611"/>
            <a:ext cx="8338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Ultimate Failure:  Every imagination of the thoughts of his heart was only evil continually – Gen 6:5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51F66B0-2B38-6D84-412F-70C3ADEB7078}"/>
              </a:ext>
            </a:extLst>
          </p:cNvPr>
          <p:cNvSpPr txBox="1"/>
          <p:nvPr/>
        </p:nvSpPr>
        <p:spPr>
          <a:xfrm>
            <a:off x="304078" y="5806732"/>
            <a:ext cx="3098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Ultimate Judgement:  The Flood</a:t>
            </a:r>
          </a:p>
        </p:txBody>
      </p:sp>
    </p:spTree>
    <p:extLst>
      <p:ext uri="{BB962C8B-B14F-4D97-AF65-F5344CB8AC3E}">
        <p14:creationId xmlns:p14="http://schemas.microsoft.com/office/powerpoint/2010/main" val="4479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6" grpId="0" animBg="1"/>
      <p:bldP spid="38" grpId="0" animBg="1"/>
      <p:bldP spid="3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81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692A-D79E-0504-593D-1CC0F69A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93" y="365569"/>
            <a:ext cx="8798814" cy="630936"/>
          </a:xfrm>
        </p:spPr>
        <p:txBody>
          <a:bodyPr/>
          <a:lstStyle/>
          <a:p>
            <a:r>
              <a:rPr lang="en-US" dirty="0"/>
              <a:t>Meanings of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DFAB-1EC8-88C6-8FD6-A316BB89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93" y="1171852"/>
            <a:ext cx="8798814" cy="54331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Adam:  red</a:t>
            </a:r>
          </a:p>
          <a:p>
            <a:r>
              <a:rPr lang="en-US" dirty="0"/>
              <a:t>Abel:  a breath</a:t>
            </a:r>
          </a:p>
          <a:p>
            <a:r>
              <a:rPr lang="en-US" dirty="0"/>
              <a:t>Cain:  a possession</a:t>
            </a:r>
          </a:p>
          <a:p>
            <a:r>
              <a:rPr lang="en-US" dirty="0"/>
              <a:t>Seth:  a substitute</a:t>
            </a:r>
          </a:p>
          <a:p>
            <a:r>
              <a:rPr lang="en-US" dirty="0"/>
              <a:t>Enoch:  initiated</a:t>
            </a:r>
          </a:p>
          <a:p>
            <a:r>
              <a:rPr lang="en-US" dirty="0" err="1"/>
              <a:t>Irad</a:t>
            </a:r>
            <a:r>
              <a:rPr lang="en-US" dirty="0"/>
              <a:t>:  runner</a:t>
            </a:r>
          </a:p>
          <a:p>
            <a:r>
              <a:rPr lang="en-US" dirty="0" err="1"/>
              <a:t>Mehujael</a:t>
            </a:r>
            <a:r>
              <a:rPr lang="en-US" dirty="0"/>
              <a:t>:  smitten by God</a:t>
            </a:r>
          </a:p>
          <a:p>
            <a:r>
              <a:rPr lang="en-US" dirty="0" err="1"/>
              <a:t>Methusael</a:t>
            </a:r>
            <a:r>
              <a:rPr lang="en-US" dirty="0"/>
              <a:t>:  champion of El</a:t>
            </a:r>
          </a:p>
          <a:p>
            <a:r>
              <a:rPr lang="en-US" dirty="0"/>
              <a:t>Enos:  man</a:t>
            </a:r>
          </a:p>
          <a:p>
            <a:r>
              <a:rPr lang="en-US" dirty="0" err="1"/>
              <a:t>Cainan</a:t>
            </a:r>
            <a:r>
              <a:rPr lang="en-US" dirty="0"/>
              <a:t>:  possession</a:t>
            </a:r>
          </a:p>
          <a:p>
            <a:r>
              <a:rPr lang="en-US" dirty="0" err="1"/>
              <a:t>Mahalaleel</a:t>
            </a:r>
            <a:r>
              <a:rPr lang="en-US" dirty="0"/>
              <a:t>:  praise of God</a:t>
            </a:r>
          </a:p>
          <a:p>
            <a:r>
              <a:rPr lang="en-US" dirty="0"/>
              <a:t>Jared:  descent</a:t>
            </a:r>
          </a:p>
          <a:p>
            <a:r>
              <a:rPr lang="en-US" dirty="0" err="1"/>
              <a:t>Methusaleh</a:t>
            </a:r>
            <a:r>
              <a:rPr lang="en-US" dirty="0"/>
              <a:t>:  man of the dart</a:t>
            </a:r>
          </a:p>
          <a:p>
            <a:r>
              <a:rPr lang="en-US" dirty="0"/>
              <a:t>Noah:  rest</a:t>
            </a:r>
          </a:p>
        </p:txBody>
      </p:sp>
    </p:spTree>
    <p:extLst>
      <p:ext uri="{BB962C8B-B14F-4D97-AF65-F5344CB8AC3E}">
        <p14:creationId xmlns:p14="http://schemas.microsoft.com/office/powerpoint/2010/main" val="27752434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{0B4F0098-F3BA-472C-B442-56324D938880}tf16411242_win32</Template>
  <TotalTime>460</TotalTime>
  <Words>305</Words>
  <Application>Microsoft Office PowerPoint</Application>
  <PresentationFormat>On-screen Show (4:3)</PresentationFormat>
  <Paragraphs>128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 Light</vt:lpstr>
      <vt:lpstr>Speak Pro</vt:lpstr>
      <vt:lpstr>2_Office Theme</vt:lpstr>
      <vt:lpstr>PowerPoint Presentation</vt:lpstr>
      <vt:lpstr>Biblical Roadmap </vt:lpstr>
      <vt:lpstr>Biblical History Spring ‘23 </vt:lpstr>
      <vt:lpstr>BIBLICAL HISTORY </vt:lpstr>
      <vt:lpstr>PowerPoint Presentation</vt:lpstr>
      <vt:lpstr>Meanings of Names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HISTORY </dc:title>
  <dc:creator>David Easter</dc:creator>
  <cp:lastModifiedBy>David Dillon</cp:lastModifiedBy>
  <cp:revision>7</cp:revision>
  <dcterms:created xsi:type="dcterms:W3CDTF">2023-03-04T16:39:10Z</dcterms:created>
  <dcterms:modified xsi:type="dcterms:W3CDTF">2023-03-05T00:45:51Z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